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comments/modernComment_161_A2C5A72B.xml" ContentType="application/vnd.ms-powerpoint.comments+xml"/>
  <Override PartName="/ppt/notesSlides/notesSlide2.xml" ContentType="application/vnd.openxmlformats-officedocument.presentationml.notesSlide+xml"/>
  <Override PartName="/ppt/tags/tag8.xml" ContentType="application/vnd.openxmlformats-officedocument.presentationml.tags+xml"/>
  <Override PartName="/ppt/comments/modernComment_1E7_61FCD7C0.xml" ContentType="application/vnd.ms-powerpoint.comment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8"/>
  </p:notesMasterIdLst>
  <p:handoutMasterIdLst>
    <p:handoutMasterId r:id="rId29"/>
  </p:handoutMasterIdLst>
  <p:sldIdLst>
    <p:sldId id="353" r:id="rId5"/>
    <p:sldId id="286" r:id="rId6"/>
    <p:sldId id="357" r:id="rId7"/>
    <p:sldId id="359" r:id="rId8"/>
    <p:sldId id="496" r:id="rId9"/>
    <p:sldId id="487" r:id="rId10"/>
    <p:sldId id="347" r:id="rId11"/>
    <p:sldId id="498" r:id="rId12"/>
    <p:sldId id="497" r:id="rId13"/>
    <p:sldId id="499" r:id="rId14"/>
    <p:sldId id="500" r:id="rId15"/>
    <p:sldId id="501" r:id="rId16"/>
    <p:sldId id="502" r:id="rId17"/>
    <p:sldId id="503" r:id="rId18"/>
    <p:sldId id="504" r:id="rId19"/>
    <p:sldId id="505" r:id="rId20"/>
    <p:sldId id="506" r:id="rId21"/>
    <p:sldId id="507" r:id="rId22"/>
    <p:sldId id="508" r:id="rId23"/>
    <p:sldId id="509" r:id="rId24"/>
    <p:sldId id="510" r:id="rId25"/>
    <p:sldId id="511" r:id="rId26"/>
    <p:sldId id="512" r:id="rId27"/>
  </p:sldIdLst>
  <p:sldSz cx="12192000" cy="6858000"/>
  <p:notesSz cx="6858000" cy="9144000"/>
  <p:embeddedFontLst>
    <p:embeddedFont>
      <p:font typeface="Montserrat" panose="00000500000000000000" pitchFamily="2" charset="0"/>
      <p:regular r:id="rId30"/>
      <p:bold r:id="rId31"/>
      <p:italic r:id="rId32"/>
      <p:boldItalic r:id="rId33"/>
    </p:embeddedFont>
    <p:embeddedFont>
      <p:font typeface="Mulish" panose="020B0604020202020204" charset="0"/>
      <p:regular r:id="rId34"/>
      <p:bold r:id="rId35"/>
      <p:italic r:id="rId36"/>
      <p:boldItalic r:id="rId37"/>
    </p:embeddedFont>
    <p:embeddedFont>
      <p:font typeface="Open Sans" panose="020B0606030504020204" pitchFamily="34" charset="0"/>
      <p:regular r:id="rId38"/>
      <p:bold r:id="rId39"/>
      <p:italic r:id="rId40"/>
      <p:boldItalic r:id="rId41"/>
    </p:embeddedFont>
  </p:embeddedFontLst>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747234-3B76-680D-555E-249F89435927}" name="Bryn Yasui" initials="BY" userId="S::bryn.yasui@moxiworks.com::ca13d8e7-f69d-4654-a718-1811037a1346" providerId="AD"/>
  <p188:author id="{F3BADEA0-24C1-6EF7-B8D4-7E971D861FCC}" name="Mike Gow" initials="MG" userId="S::mike.gow@moxiworks.com::8ea21fd4-3059-472b-9978-6424d69e2f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BFD3"/>
    <a:srgbClr val="000000"/>
    <a:srgbClr val="F5F7F8"/>
    <a:srgbClr val="FEFEFE"/>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tags" Target="tags/tag1.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2.fntdata"/></Relationships>
</file>

<file path=ppt/comments/modernComment_1E7_61FCD7C0.xml><?xml version="1.0" encoding="utf-8"?>
<p188:cmLst xmlns:a="http://schemas.openxmlformats.org/drawingml/2006/main" xmlns:r="http://schemas.openxmlformats.org/officeDocument/2006/relationships" xmlns:p188="http://schemas.microsoft.com/office/powerpoint/2018/8/main">
  <p188:cm id="{30523307-FDCB-45C2-B435-A1C8FD6DB960}" authorId="{F3BADEA0-24C1-6EF7-B8D4-7E971D861FCC}" status="resolved" created="2023-08-24T17:51:32.469" complete="100000">
    <ac:txMkLst xmlns:ac="http://schemas.microsoft.com/office/drawing/2013/main/command">
      <pc:docMk xmlns:pc="http://schemas.microsoft.com/office/powerpoint/2013/main/command"/>
      <pc:sldMk xmlns:pc="http://schemas.microsoft.com/office/powerpoint/2013/main/command" cId="1643960256" sldId="487"/>
      <ac:spMk id="2" creationId="{52766863-D027-5D77-8FE4-8FE5BA8B11AB}"/>
      <ac:txMk cp="129">
        <ac:context len="521" hash="3499741153"/>
      </ac:txMk>
    </ac:txMkLst>
    <p188:pos x="10296525" y="647700"/>
    <p188:replyLst>
      <p188:reply id="{F1CAAA48-49AD-4375-88BE-9DB5725343F6}" authorId="{E8747234-3B76-680D-555E-249F89435927}" created="2023-08-25T00:18:22.666">
        <p188:txBody>
          <a:bodyPr/>
          <a:lstStyle/>
          <a:p>
            <a:r>
              <a:rPr lang="en-US"/>
              <a:t>what do you mean by unique contacts? </a:t>
            </a:r>
          </a:p>
        </p188:txBody>
      </p188:reply>
      <p188:reply id="{AC1E8BFF-D8AF-4951-8844-9F6861C7B62A}" authorId="{F3BADEA0-24C1-6EF7-B8D4-7E971D861FCC}" created="2023-08-25T14:44:58.763">
        <p188:txBody>
          <a:bodyPr/>
          <a:lstStyle/>
          <a:p>
            <a:r>
              <a:rPr lang="en-US"/>
              <a:t>Sorry if I was unclear [@Bryn Yasui] .  Any contacts that are not in your main folder but imported under a label (like Import August 25 2025) will not appear.</a:t>
            </a:r>
          </a:p>
        </p188:txBody>
      </p188:reply>
    </p188:replyLst>
    <p188:txBody>
      <a:bodyPr/>
      <a:lstStyle/>
      <a:p>
        <a:r>
          <a:rPr lang="en-US"/>
          <a:t>It may be too detailed, but do we want to say all your contacts in your main folder of your sync email address book.  Unique contacts in your address book do not sync.</a:t>
        </a:r>
      </a:p>
    </p188:txBody>
  </p188:cm>
</p188:cmLst>
</file>

<file path=ppt/comments/modernComment_161_A2C5A72B.xml><?xml version="1.0" encoding="utf-8"?>
<p188:cmLst xmlns:a="http://schemas.openxmlformats.org/drawingml/2006/main" xmlns:r="http://schemas.openxmlformats.org/officeDocument/2006/relationships" xmlns:p188="http://schemas.microsoft.com/office/powerpoint/2018/8/main">
  <p188:cm id="{998E7316-287A-4CC0-9B39-1D6D3A75A2CC}" authorId="{F3BADEA0-24C1-6EF7-B8D4-7E971D861FCC}" status="resolved" created="2023-08-08T13:36:36.375" complete="100000">
    <ac:txMkLst xmlns:ac="http://schemas.microsoft.com/office/drawing/2013/main/command">
      <pc:docMk xmlns:pc="http://schemas.microsoft.com/office/powerpoint/2013/main/command"/>
      <pc:sldMk xmlns:pc="http://schemas.microsoft.com/office/powerpoint/2013/main/command" cId="2730862379" sldId="353"/>
      <ac:spMk id="3" creationId="{D7951202-AF1C-41B0-5276-884617143659}"/>
      <ac:txMk cp="0">
        <ac:context len="40" hash="1849547165"/>
      </ac:txMk>
    </ac:txMkLst>
    <p188:pos x="4748892" y="258535"/>
    <p188:txBody>
      <a:bodyPr/>
      <a:lstStyle/>
      <a:p>
        <a:r>
          <a:rPr lang="en-US"/>
          <a:t>[@Bryn Yasui] , I think our presentations are complimentary.  Mine is more of how to get the contacts in while yours are good tips for your contacts while in Engage and ActivePipe. Good work!</a:t>
        </a:r>
      </a:p>
    </p188:txBody>
  </p188:cm>
  <p188:cm id="{8F587FD0-4805-40A6-ACBE-05D3F723E85C}" authorId="{E8747234-3B76-680D-555E-249F89435927}" status="resolved" created="2023-08-10T19:43:38.765" complete="100000">
    <pc:sldMkLst xmlns:pc="http://schemas.microsoft.com/office/powerpoint/2013/main/command">
      <pc:docMk/>
      <pc:sldMk cId="2730862379" sldId="353"/>
    </pc:sldMkLst>
    <p188:txBody>
      <a:bodyPr/>
      <a:lstStyle/>
      <a:p>
        <a:r>
          <a:rPr lang="en-US"/>
          <a:t>Add more step by step instructions on: 
1. how to export your contacts from another crm, email, or phone 
2. format contacts to our import template. Have the agents upload into their email as much as possible. 
3. showing them how to de-duplicate (excel or google).</a:t>
        </a:r>
      </a:p>
    </p188:txBody>
  </p188:cm>
  <p188:cm id="{345DFC4E-0040-4ADE-A4ED-EC912F3D7F8F}" authorId="{E8747234-3B76-680D-555E-249F89435927}" status="resolved" created="2023-08-10T19:48:16.604" complete="100000">
    <pc:sldMkLst xmlns:pc="http://schemas.microsoft.com/office/powerpoint/2013/main/command">
      <pc:docMk/>
      <pc:sldMk cId="2730862379" sldId="353"/>
    </pc:sldMkLst>
    <p188:txBody>
      <a:bodyPr/>
      <a:lstStyle/>
      <a:p>
        <a:r>
          <a:rPr lang="en-US"/>
          <a:t>Before Go live, walk the brokers/admins through exporting and importing the contacts into MoxiEngage. Then the broker can help out the agents with that experience. </a:t>
        </a:r>
      </a:p>
    </p188:txBody>
  </p188:cm>
  <p188:cm id="{70FFC266-8B1C-428B-9A66-01D23AEA3AC3}" authorId="{E8747234-3B76-680D-555E-249F89435927}" status="resolved" created="2023-08-10T19:54:24.758" complete="100000">
    <pc:sldMkLst xmlns:pc="http://schemas.microsoft.com/office/powerpoint/2013/main/command">
      <pc:docMk/>
      <pc:sldMk cId="2730862379" sldId="353"/>
    </pc:sldMkLst>
    <p188:replyLst>
      <p188:reply id="{5F476461-E2F0-4E46-B989-0CAA13C1B00A}" authorId="{E8747234-3B76-680D-555E-249F89435927}" created="2023-08-21T18:08:44.926">
        <p188:txBody>
          <a:bodyPr/>
          <a:lstStyle/>
          <a:p>
            <a:r>
              <a:rPr lang="en-US"/>
              <a:t>what are the badges going to be? </a:t>
            </a:r>
          </a:p>
        </p188:txBody>
      </p188:reply>
    </p188:replyLst>
    <p188:txBody>
      <a:bodyPr/>
      <a:lstStyle/>
      <a:p>
        <a:r>
          <a:rPr lang="en-US"/>
          <a:t>Gamification ideas: 
money, prizes, status, badges, social recognition. 
collect all badges = shoutout on our social media channels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AE4DC34-FC1B-D18C-4200-7953734130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3AF2699-7E3C-8EB8-6561-7AD1E6B466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5DC09F-2B87-4F2E-A83C-B12382CB1C47}" type="datetimeFigureOut">
              <a:rPr lang="en-US" smtClean="0"/>
              <a:t>6/13/2024</a:t>
            </a:fld>
            <a:endParaRPr lang="en-US"/>
          </a:p>
        </p:txBody>
      </p:sp>
      <p:sp>
        <p:nvSpPr>
          <p:cNvPr id="4" name="Footer Placeholder 3">
            <a:extLst>
              <a:ext uri="{FF2B5EF4-FFF2-40B4-BE49-F238E27FC236}">
                <a16:creationId xmlns:a16="http://schemas.microsoft.com/office/drawing/2014/main" id="{AC0BB251-0AAB-109D-6B0C-C7A73D26F4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680B44C-5078-DB4F-B8F5-7441E8D2F8E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4096CB-9C74-4E7C-B076-6D23881316E7}" type="slidenum">
              <a:rPr lang="en-US" smtClean="0"/>
              <a:t>‹#›</a:t>
            </a:fld>
            <a:endParaRPr lang="en-US"/>
          </a:p>
        </p:txBody>
      </p:sp>
    </p:spTree>
    <p:extLst>
      <p:ext uri="{BB962C8B-B14F-4D97-AF65-F5344CB8AC3E}">
        <p14:creationId xmlns:p14="http://schemas.microsoft.com/office/powerpoint/2010/main" val="6965841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375A9-106D-439E-81FA-A7D269751D22}" type="datetimeFigureOut">
              <a:rPr lang="en-US" smtClean="0"/>
              <a:t>6/13/2024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F74CA4-E203-47EC-8987-7F5AD1A56B13}" type="slidenum">
              <a:rPr lang="en-US" smtClean="0"/>
              <a:t>‹#›</a:t>
            </a:fld>
            <a:endParaRPr lang="en-US"/>
          </a:p>
        </p:txBody>
      </p:sp>
    </p:spTree>
    <p:extLst>
      <p:ext uri="{BB962C8B-B14F-4D97-AF65-F5344CB8AC3E}">
        <p14:creationId xmlns:p14="http://schemas.microsoft.com/office/powerpoint/2010/main" val="2939120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Create different formats of contact preparation: </a:t>
            </a:r>
          </a:p>
          <a:p>
            <a:pPr marL="171450" indent="-171450">
              <a:buFont typeface="Arial"/>
              <a:buChar char="•"/>
            </a:pPr>
            <a:r>
              <a:rPr lang="en-US">
                <a:latin typeface="Calibri"/>
                <a:cs typeface="Calibri"/>
              </a:rPr>
              <a:t>Short videos</a:t>
            </a:r>
          </a:p>
          <a:p>
            <a:pPr marL="171450" indent="-171450">
              <a:buFont typeface="Arial"/>
              <a:buChar char="•"/>
            </a:pPr>
            <a:r>
              <a:rPr lang="en-US">
                <a:latin typeface="Calibri"/>
                <a:cs typeface="Calibri"/>
              </a:rPr>
              <a:t>Slide deck</a:t>
            </a:r>
          </a:p>
          <a:p>
            <a:pPr marL="171450" indent="-171450">
              <a:buFont typeface="Arial"/>
              <a:buChar char="•"/>
            </a:pPr>
            <a:r>
              <a:rPr lang="en-US">
                <a:latin typeface="Calibri"/>
                <a:cs typeface="Calibri"/>
              </a:rPr>
              <a:t>Education.moxiworks.com course</a:t>
            </a:r>
            <a:endParaRPr lang="en-US">
              <a:latin typeface="Mulish"/>
              <a:cs typeface="Calibri"/>
            </a:endParaRPr>
          </a:p>
          <a:p>
            <a:pPr marL="171450" indent="-171450">
              <a:buFont typeface="Arial"/>
              <a:buChar char="•"/>
            </a:pPr>
            <a:r>
              <a:rPr lang="en-US">
                <a:latin typeface="Calibri"/>
                <a:cs typeface="Calibri"/>
              </a:rPr>
              <a:t>Written HC articles  </a:t>
            </a:r>
            <a:endParaRPr lang="en-US"/>
          </a:p>
          <a:p>
            <a:pPr marL="171450" indent="-171450">
              <a:buFont typeface="Arial"/>
              <a:buChar char="•"/>
            </a:pPr>
            <a:endParaRPr lang="en-US">
              <a:latin typeface="Calibri"/>
              <a:cs typeface="Calibri"/>
            </a:endParaRPr>
          </a:p>
        </p:txBody>
      </p:sp>
      <p:sp>
        <p:nvSpPr>
          <p:cNvPr id="4" name="Slide Number Placeholder 3"/>
          <p:cNvSpPr>
            <a:spLocks noGrp="1"/>
          </p:cNvSpPr>
          <p:nvPr>
            <p:ph type="sldNum" sz="quarter" idx="5"/>
          </p:nvPr>
        </p:nvSpPr>
        <p:spPr/>
        <p:txBody>
          <a:bodyPr/>
          <a:lstStyle/>
          <a:p>
            <a:fld id="{1BF74CA4-E203-47EC-8987-7F5AD1A56B13}" type="slidenum">
              <a:rPr lang="en-US" smtClean="0"/>
              <a:t>1</a:t>
            </a:fld>
            <a:endParaRPr lang="en-US"/>
          </a:p>
        </p:txBody>
      </p:sp>
    </p:spTree>
    <p:extLst>
      <p:ext uri="{BB962C8B-B14F-4D97-AF65-F5344CB8AC3E}">
        <p14:creationId xmlns:p14="http://schemas.microsoft.com/office/powerpoint/2010/main" val="698210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spcBef>
                <a:spcPts val="0"/>
              </a:spcBef>
              <a:spcAft>
                <a:spcPts val="0"/>
              </a:spcAft>
            </a:pPr>
            <a:r>
              <a:rPr lang="en-US" sz="1200" b="1" i="0" u="none" strike="noStrike">
                <a:solidFill>
                  <a:srgbClr val="000000"/>
                </a:solidFill>
                <a:effectLst/>
                <a:latin typeface="Calibri" panose="020F0502020204030204" pitchFamily="34" charset="0"/>
              </a:rPr>
              <a:t>Talk Track:</a:t>
            </a:r>
            <a:endParaRPr lang="en-US" b="0">
              <a:effectLst/>
            </a:endParaRPr>
          </a:p>
          <a:p>
            <a:pPr rtl="0">
              <a:spcBef>
                <a:spcPts val="0"/>
              </a:spcBef>
              <a:spcAft>
                <a:spcPts val="0"/>
              </a:spcAft>
            </a:pPr>
            <a:r>
              <a:rPr lang="en-US" sz="1200" b="0" i="0" u="none" strike="noStrike" err="1">
                <a:solidFill>
                  <a:srgbClr val="000000"/>
                </a:solidFill>
                <a:effectLst/>
                <a:latin typeface="Calibri" panose="020F0502020204030204" pitchFamily="34" charset="0"/>
              </a:rPr>
              <a:t>Moxiworks</a:t>
            </a:r>
            <a:r>
              <a:rPr lang="en-US" sz="1200" b="0" i="0" u="none" strike="noStrike">
                <a:solidFill>
                  <a:srgbClr val="000000"/>
                </a:solidFill>
                <a:effectLst/>
                <a:latin typeface="Calibri" panose="020F0502020204030204" pitchFamily="34" charset="0"/>
              </a:rPr>
              <a:t> keeps it simple, and offers integrated solutions for the three key drivers that influence a real estate organization’s ability to scale.</a:t>
            </a:r>
            <a:endParaRPr lang="en-US" b="0">
              <a:effectLst/>
            </a:endParaRPr>
          </a:p>
          <a:p>
            <a:pPr rtl="0">
              <a:spcBef>
                <a:spcPts val="0"/>
              </a:spcBef>
              <a:spcAft>
                <a:spcPts val="0"/>
              </a:spcAft>
            </a:pPr>
            <a:br>
              <a:rPr lang="en-US" b="0">
                <a:effectLst/>
              </a:rPr>
            </a:br>
            <a:r>
              <a:rPr lang="en-US" sz="1200" b="0" i="0" u="none" strike="noStrike">
                <a:solidFill>
                  <a:srgbClr val="000000"/>
                </a:solidFill>
                <a:effectLst/>
                <a:latin typeface="Calibri" panose="020F0502020204030204" pitchFamily="34" charset="0"/>
              </a:rPr>
              <a:t>Implementing integrated tech into your cycle of growth is how great brands continue to succeed and innovate.</a:t>
            </a:r>
            <a:endParaRPr lang="en-US" b="0">
              <a:effectLst/>
            </a:endParaRPr>
          </a:p>
          <a:p>
            <a:pPr rtl="0">
              <a:spcBef>
                <a:spcPts val="0"/>
              </a:spcBef>
              <a:spcAft>
                <a:spcPts val="0"/>
              </a:spcAft>
            </a:pPr>
            <a:r>
              <a:rPr lang="en-US" sz="1200" b="0" i="0" u="none" strike="noStrike">
                <a:solidFill>
                  <a:srgbClr val="000000"/>
                </a:solidFill>
                <a:effectLst/>
                <a:latin typeface="Calibri" panose="020F0502020204030204" pitchFamily="34" charset="0"/>
              </a:rPr>
              <a:t>When looking for a tech solution, look to something that streamlines, enables, or empowers success across all three focuses. </a:t>
            </a:r>
            <a:endParaRPr lang="en-US" b="0">
              <a:effectLst/>
            </a:endParaRPr>
          </a:p>
          <a:p>
            <a:pPr rtl="0">
              <a:spcBef>
                <a:spcPts val="0"/>
              </a:spcBef>
              <a:spcAft>
                <a:spcPts val="0"/>
              </a:spcAft>
            </a:pPr>
            <a:r>
              <a:rPr lang="en-US" sz="1200" b="0" i="0" u="none" strike="noStrike">
                <a:solidFill>
                  <a:srgbClr val="000000"/>
                </a:solidFill>
                <a:effectLst/>
                <a:latin typeface="Calibri" panose="020F0502020204030204" pitchFamily="34" charset="0"/>
              </a:rPr>
              <a:t>No matter where on this cycle you’re looking to make changes, </a:t>
            </a:r>
            <a:r>
              <a:rPr lang="en-US" sz="1200" b="0" i="0" u="none" strike="noStrike" err="1">
                <a:solidFill>
                  <a:srgbClr val="000000"/>
                </a:solidFill>
                <a:effectLst/>
                <a:latin typeface="Calibri" panose="020F0502020204030204" pitchFamily="34" charset="0"/>
              </a:rPr>
              <a:t>MoxiWorks</a:t>
            </a:r>
            <a:r>
              <a:rPr lang="en-US" sz="1200" b="0" i="0" u="none" strike="noStrike">
                <a:solidFill>
                  <a:srgbClr val="000000"/>
                </a:solidFill>
                <a:effectLst/>
                <a:latin typeface="Calibri" panose="020F0502020204030204" pitchFamily="34" charset="0"/>
              </a:rPr>
              <a:t> can help and even make the tools you already use for some of these areas more effective.</a:t>
            </a:r>
            <a:endParaRPr lang="en-US" b="0">
              <a:effectLst/>
            </a:endParaRPr>
          </a:p>
          <a:p>
            <a:pPr rtl="0">
              <a:spcBef>
                <a:spcPts val="0"/>
              </a:spcBef>
              <a:spcAft>
                <a:spcPts val="0"/>
              </a:spcAft>
            </a:pPr>
            <a:br>
              <a:rPr lang="en-US" b="0">
                <a:effectLst/>
              </a:rPr>
            </a:br>
            <a:r>
              <a:rPr lang="en-US" sz="1200" b="0" i="0" u="none" strike="noStrike">
                <a:solidFill>
                  <a:srgbClr val="000000"/>
                </a:solidFill>
                <a:effectLst/>
                <a:latin typeface="Calibri" panose="020F0502020204030204" pitchFamily="34" charset="0"/>
              </a:rPr>
              <a:t>NOTES:</a:t>
            </a:r>
            <a:endParaRPr lang="en-US" b="0">
              <a:effectLst/>
            </a:endParaRPr>
          </a:p>
          <a:p>
            <a:pPr rtl="0">
              <a:spcBef>
                <a:spcPts val="0"/>
              </a:spcBef>
              <a:spcAft>
                <a:spcPts val="0"/>
              </a:spcAft>
            </a:pPr>
            <a:r>
              <a:rPr lang="en-US" sz="1200" b="0" i="0" u="none" strike="noStrike">
                <a:solidFill>
                  <a:srgbClr val="000000"/>
                </a:solidFill>
                <a:effectLst/>
                <a:latin typeface="Calibri" panose="020F0502020204030204" pitchFamily="34" charset="0"/>
              </a:rPr>
              <a:t>We want to show how integrated technology helps this cycle become more efficient.</a:t>
            </a:r>
            <a:endParaRPr lang="en-US" b="0">
              <a:effectLst/>
            </a:endParaRPr>
          </a:p>
          <a:p>
            <a:pPr rtl="0">
              <a:spcBef>
                <a:spcPts val="0"/>
              </a:spcBef>
              <a:spcAft>
                <a:spcPts val="0"/>
              </a:spcAft>
            </a:pPr>
            <a:br>
              <a:rPr lang="en-US" b="0">
                <a:effectLst/>
              </a:rPr>
            </a:br>
            <a:r>
              <a:rPr lang="en-US" sz="1200" b="0" i="0" u="none" strike="noStrike">
                <a:solidFill>
                  <a:srgbClr val="000000"/>
                </a:solidFill>
                <a:effectLst/>
                <a:latin typeface="Calibri" panose="020F0502020204030204" pitchFamily="34" charset="0"/>
              </a:rPr>
              <a:t>These three areas of focus drive revenue and inspire innovation. But each of these goals can encompass many different problems and complexities.</a:t>
            </a:r>
            <a:endParaRPr lang="en-US" sz="1000" b="0" i="0" u="none" strike="noStrike">
              <a:solidFill>
                <a:schemeClr val="tx1"/>
              </a:solidFill>
              <a:effectLst/>
              <a:latin typeface="+mn-lt"/>
            </a:endParaRPr>
          </a:p>
          <a:p>
            <a:pPr marL="285750" indent="-285750" rtl="0">
              <a:spcBef>
                <a:spcPts val="0"/>
              </a:spcBef>
              <a:spcAft>
                <a:spcPts val="0"/>
              </a:spcAft>
              <a:buFont typeface="Arial" panose="020B0604020202020204" pitchFamily="34" charset="0"/>
              <a:buChar char="•"/>
            </a:pPr>
            <a:r>
              <a:rPr lang="en-US" sz="1200" b="0" i="0" u="none" strike="noStrike">
                <a:solidFill>
                  <a:srgbClr val="000000"/>
                </a:solidFill>
                <a:effectLst/>
                <a:latin typeface="Calibri" panose="020F0502020204030204" pitchFamily="34" charset="0"/>
              </a:rPr>
              <a:t>Growing your brokerage can be recruiting new agents, strengthening retention, or even expanding to new offices and acquisitions. </a:t>
            </a:r>
            <a:endParaRPr lang="en-US" sz="1200" b="0" i="0" u="none" strike="noStrike">
              <a:solidFill>
                <a:srgbClr val="000000"/>
              </a:solidFill>
              <a:effectLst/>
              <a:latin typeface="Arial" panose="020B0604020202020204" pitchFamily="34" charset="0"/>
            </a:endParaRPr>
          </a:p>
          <a:p>
            <a:pPr marL="285750" indent="-285750" rtl="0">
              <a:spcBef>
                <a:spcPts val="0"/>
              </a:spcBef>
              <a:spcAft>
                <a:spcPts val="0"/>
              </a:spcAft>
              <a:buFont typeface="Arial" panose="020B0604020202020204" pitchFamily="34" charset="0"/>
              <a:buChar char="•"/>
            </a:pPr>
            <a:r>
              <a:rPr lang="en-US" sz="1200" b="0" i="0" u="none" strike="noStrike">
                <a:solidFill>
                  <a:srgbClr val="000000"/>
                </a:solidFill>
                <a:effectLst/>
                <a:latin typeface="Calibri" panose="020F0502020204030204" pitchFamily="34" charset="0"/>
              </a:rPr>
              <a:t>That growth will motivate your agent community to be more productive in the market with added support and resources, including technology.</a:t>
            </a:r>
            <a:endParaRPr lang="en-US" sz="1200" b="0" i="0" u="none" strike="noStrike">
              <a:solidFill>
                <a:srgbClr val="000000"/>
              </a:solidFill>
              <a:effectLst/>
              <a:latin typeface="Arial" panose="020B0604020202020204" pitchFamily="34" charset="0"/>
            </a:endParaRPr>
          </a:p>
          <a:p>
            <a:pPr marL="285750" indent="-285750" rtl="0">
              <a:spcBef>
                <a:spcPts val="0"/>
              </a:spcBef>
              <a:spcAft>
                <a:spcPts val="0"/>
              </a:spcAft>
              <a:buFont typeface="Arial" panose="020B0604020202020204" pitchFamily="34" charset="0"/>
              <a:buChar char="•"/>
            </a:pPr>
            <a:r>
              <a:rPr lang="en-US" sz="1200" b="0" i="0" u="none" strike="noStrike">
                <a:solidFill>
                  <a:srgbClr val="000000"/>
                </a:solidFill>
                <a:effectLst/>
                <a:latin typeface="Calibri" panose="020F0502020204030204" pitchFamily="34" charset="0"/>
              </a:rPr>
              <a:t>When agents increase their productivity, that drives a need for streamlined business operations - keeping all the gears turning.</a:t>
            </a:r>
            <a:endParaRPr lang="en-US" sz="1200" b="0" i="0" u="none" strike="noStrike">
              <a:solidFill>
                <a:srgbClr val="000000"/>
              </a:solidFill>
              <a:effectLst/>
              <a:latin typeface="Arial" panose="020B0604020202020204" pitchFamily="34" charset="0"/>
            </a:endParaRPr>
          </a:p>
          <a:p>
            <a:pPr marL="285750" indent="-285750" rtl="0">
              <a:spcBef>
                <a:spcPts val="0"/>
              </a:spcBef>
              <a:spcAft>
                <a:spcPts val="0"/>
              </a:spcAft>
              <a:buFont typeface="Arial" panose="020B0604020202020204" pitchFamily="34" charset="0"/>
              <a:buChar char="•"/>
            </a:pPr>
            <a:r>
              <a:rPr lang="en-US" sz="1200" b="0" i="0" u="none" strike="noStrike">
                <a:solidFill>
                  <a:srgbClr val="000000"/>
                </a:solidFill>
                <a:effectLst/>
                <a:latin typeface="Calibri" panose="020F0502020204030204" pitchFamily="34" charset="0"/>
              </a:rPr>
              <a:t>When you find success balancing your back office operations you have momentum to grow your brokerage.</a:t>
            </a:r>
            <a:endParaRPr lang="en-US" sz="1200" b="0" i="0" u="none" strike="noStrike">
              <a:solidFill>
                <a:srgbClr val="000000"/>
              </a:solidFill>
              <a:effectLst/>
              <a:latin typeface="Arial" panose="020B060402020202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9190122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op1">
    <p:bg>
      <p:bgPr>
        <a:solidFill>
          <a:schemeClr val="accent1"/>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0396FAD4-7BA8-B254-C490-7F382FFF9A81}"/>
              </a:ext>
            </a:extLst>
          </p:cNvPr>
          <p:cNvSpPr>
            <a:spLocks noGrp="1"/>
          </p:cNvSpPr>
          <p:nvPr>
            <p:ph type="pic" sz="quarter" idx="12" hasCustomPrompt="1"/>
          </p:nvPr>
        </p:nvSpPr>
        <p:spPr>
          <a:xfrm>
            <a:off x="128551" y="1"/>
            <a:ext cx="12063449" cy="4800789"/>
          </a:xfrm>
          <a:custGeom>
            <a:avLst/>
            <a:gdLst>
              <a:gd name="connsiteX0" fmla="*/ 0 w 12063449"/>
              <a:gd name="connsiteY0" fmla="*/ 0 h 4800789"/>
              <a:gd name="connsiteX1" fmla="*/ 4424451 w 12063449"/>
              <a:gd name="connsiteY1" fmla="*/ 0 h 4800789"/>
              <a:gd name="connsiteX2" fmla="*/ 4424451 w 12063449"/>
              <a:gd name="connsiteY2" fmla="*/ 0 h 4800789"/>
              <a:gd name="connsiteX3" fmla="*/ 11369159 w 12063449"/>
              <a:gd name="connsiteY3" fmla="*/ 0 h 4800789"/>
              <a:gd name="connsiteX4" fmla="*/ 12063449 w 12063449"/>
              <a:gd name="connsiteY4" fmla="*/ 0 h 4800789"/>
              <a:gd name="connsiteX5" fmla="*/ 12063449 w 12063449"/>
              <a:gd name="connsiteY5" fmla="*/ 2374599 h 4800789"/>
              <a:gd name="connsiteX6" fmla="*/ 11977733 w 12063449"/>
              <a:gd name="connsiteY6" fmla="*/ 2473554 h 4800789"/>
              <a:gd name="connsiteX7" fmla="*/ 6719665 w 12063449"/>
              <a:gd name="connsiteY7" fmla="*/ 4800789 h 4800789"/>
              <a:gd name="connsiteX8" fmla="*/ 47295 w 12063449"/>
              <a:gd name="connsiteY8" fmla="*/ 139774 h 480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449" h="4800789">
                <a:moveTo>
                  <a:pt x="0" y="0"/>
                </a:moveTo>
                <a:lnTo>
                  <a:pt x="4424451" y="0"/>
                </a:lnTo>
                <a:lnTo>
                  <a:pt x="4424451" y="0"/>
                </a:lnTo>
                <a:lnTo>
                  <a:pt x="11369159" y="0"/>
                </a:lnTo>
                <a:lnTo>
                  <a:pt x="12063449" y="0"/>
                </a:lnTo>
                <a:lnTo>
                  <a:pt x="12063449" y="2374599"/>
                </a:lnTo>
                <a:lnTo>
                  <a:pt x="11977733" y="2473554"/>
                </a:lnTo>
                <a:cubicBezTo>
                  <a:pt x="10678322" y="3903224"/>
                  <a:pt x="8803812" y="4800789"/>
                  <a:pt x="6719665" y="4800789"/>
                </a:cubicBezTo>
                <a:cubicBezTo>
                  <a:pt x="3654743" y="4800789"/>
                  <a:pt x="1043188" y="2859686"/>
                  <a:pt x="47295" y="139774"/>
                </a:cubicBezTo>
                <a:close/>
              </a:path>
            </a:pathLst>
          </a:custGeom>
          <a:effectLst>
            <a:outerShdw blurRad="393700" dist="190500" dir="8100000" algn="tr" rotWithShape="0">
              <a:schemeClr val="tx1">
                <a:alpha val="20000"/>
              </a:schemeClr>
            </a:outerShdw>
          </a:effectLst>
        </p:spPr>
        <p:txBody>
          <a:bodyPr wrap="square">
            <a:noAutofit/>
          </a:bodyPr>
          <a:lstStyle>
            <a:lvl1pPr>
              <a:defRPr>
                <a:solidFill>
                  <a:schemeClr val="bg1"/>
                </a:solidFill>
              </a:defRPr>
            </a:lvl1pPr>
            <a:lvl2pPr marL="457200" indent="0">
              <a:buNone/>
              <a:defRPr sz="1400">
                <a:solidFill>
                  <a:schemeClr val="bg1"/>
                </a:solidFill>
              </a:defRPr>
            </a:lvl2pPr>
          </a:lstStyle>
          <a:p>
            <a:pPr lvl="1"/>
            <a:r>
              <a:rPr lang="en-US"/>
              <a:t>1) Add picture 2) Send to back</a:t>
            </a:r>
          </a:p>
        </p:txBody>
      </p:sp>
      <p:sp>
        <p:nvSpPr>
          <p:cNvPr id="2" name="Title 1">
            <a:extLst>
              <a:ext uri="{FF2B5EF4-FFF2-40B4-BE49-F238E27FC236}">
                <a16:creationId xmlns:a16="http://schemas.microsoft.com/office/drawing/2014/main" id="{99E5BF8A-A284-CE23-B200-F6C3A9CE989C}"/>
              </a:ext>
            </a:extLst>
          </p:cNvPr>
          <p:cNvSpPr>
            <a:spLocks noGrp="1"/>
          </p:cNvSpPr>
          <p:nvPr>
            <p:ph type="title"/>
          </p:nvPr>
        </p:nvSpPr>
        <p:spPr>
          <a:xfrm>
            <a:off x="838200" y="4937125"/>
            <a:ext cx="5257800" cy="1558924"/>
          </a:xfrm>
        </p:spPr>
        <p:txBody>
          <a:bodyPr/>
          <a:lstStyle>
            <a:lvl1pPr>
              <a:defRPr>
                <a:solidFill>
                  <a:schemeClr val="bg1"/>
                </a:solidFill>
              </a:defRPr>
            </a:lvl1pPr>
          </a:lstStyle>
          <a:p>
            <a:r>
              <a:rPr lang="en-US"/>
              <a:t>Click to edit Master title style</a:t>
            </a:r>
          </a:p>
        </p:txBody>
      </p:sp>
      <p:pic>
        <p:nvPicPr>
          <p:cNvPr id="5" name="Graphic 4">
            <a:extLst>
              <a:ext uri="{FF2B5EF4-FFF2-40B4-BE49-F238E27FC236}">
                <a16:creationId xmlns:a16="http://schemas.microsoft.com/office/drawing/2014/main" id="{FD18F1CE-9309-A8ED-8128-C066CB9E98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199" y="4189251"/>
            <a:ext cx="2116711" cy="456153"/>
          </a:xfrm>
          <a:prstGeom prst="rect">
            <a:avLst/>
          </a:prstGeom>
        </p:spPr>
      </p:pic>
      <p:sp>
        <p:nvSpPr>
          <p:cNvPr id="15" name="Text Placeholder 14">
            <a:extLst>
              <a:ext uri="{FF2B5EF4-FFF2-40B4-BE49-F238E27FC236}">
                <a16:creationId xmlns:a16="http://schemas.microsoft.com/office/drawing/2014/main" id="{C9E459D4-8341-02FB-334D-546B8C085AAC}"/>
              </a:ext>
            </a:extLst>
          </p:cNvPr>
          <p:cNvSpPr>
            <a:spLocks noGrp="1"/>
          </p:cNvSpPr>
          <p:nvPr userDrawn="1">
            <p:ph type="body" sz="quarter" idx="10"/>
          </p:nvPr>
        </p:nvSpPr>
        <p:spPr>
          <a:xfrm>
            <a:off x="7481887" y="6318250"/>
            <a:ext cx="3871913" cy="177799"/>
          </a:xfrm>
        </p:spPr>
        <p:txBody>
          <a:bodyPr anchor="ctr">
            <a:normAutofit/>
          </a:bodyPr>
          <a:lstStyle>
            <a:lvl1pPr algn="r">
              <a:defRPr sz="1000">
                <a:solidFill>
                  <a:schemeClr val="bg1"/>
                </a:solidFill>
              </a:defRPr>
            </a:lvl1pPr>
          </a:lstStyle>
          <a:p>
            <a:pPr lvl="0"/>
            <a:r>
              <a:rPr lang="en-US"/>
              <a:t>Click to edit Master text styles</a:t>
            </a:r>
          </a:p>
        </p:txBody>
      </p:sp>
      <p:sp>
        <p:nvSpPr>
          <p:cNvPr id="16" name="Text Placeholder 14">
            <a:extLst>
              <a:ext uri="{FF2B5EF4-FFF2-40B4-BE49-F238E27FC236}">
                <a16:creationId xmlns:a16="http://schemas.microsoft.com/office/drawing/2014/main" id="{E8378DDB-EEC4-0A4E-6610-199227B782E9}"/>
              </a:ext>
            </a:extLst>
          </p:cNvPr>
          <p:cNvSpPr>
            <a:spLocks noGrp="1"/>
          </p:cNvSpPr>
          <p:nvPr userDrawn="1">
            <p:ph type="body" sz="quarter" idx="11"/>
          </p:nvPr>
        </p:nvSpPr>
        <p:spPr>
          <a:xfrm>
            <a:off x="7481887" y="6004116"/>
            <a:ext cx="3871913" cy="177799"/>
          </a:xfrm>
        </p:spPr>
        <p:txBody>
          <a:bodyPr anchor="ctr">
            <a:normAutofit/>
          </a:bodyPr>
          <a:lstStyle>
            <a:lvl1pPr algn="r">
              <a:defRPr sz="1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861197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op2">
    <p:bg>
      <p:bgPr>
        <a:solidFill>
          <a:schemeClr val="accent2"/>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0396FAD4-7BA8-B254-C490-7F382FFF9A81}"/>
              </a:ext>
            </a:extLst>
          </p:cNvPr>
          <p:cNvSpPr>
            <a:spLocks noGrp="1"/>
          </p:cNvSpPr>
          <p:nvPr>
            <p:ph type="pic" sz="quarter" idx="12" hasCustomPrompt="1"/>
          </p:nvPr>
        </p:nvSpPr>
        <p:spPr>
          <a:xfrm>
            <a:off x="128551" y="1"/>
            <a:ext cx="12063449" cy="4800789"/>
          </a:xfrm>
          <a:custGeom>
            <a:avLst/>
            <a:gdLst>
              <a:gd name="connsiteX0" fmla="*/ 0 w 12063449"/>
              <a:gd name="connsiteY0" fmla="*/ 0 h 4800789"/>
              <a:gd name="connsiteX1" fmla="*/ 4424451 w 12063449"/>
              <a:gd name="connsiteY1" fmla="*/ 0 h 4800789"/>
              <a:gd name="connsiteX2" fmla="*/ 4424451 w 12063449"/>
              <a:gd name="connsiteY2" fmla="*/ 0 h 4800789"/>
              <a:gd name="connsiteX3" fmla="*/ 11369159 w 12063449"/>
              <a:gd name="connsiteY3" fmla="*/ 0 h 4800789"/>
              <a:gd name="connsiteX4" fmla="*/ 12063449 w 12063449"/>
              <a:gd name="connsiteY4" fmla="*/ 0 h 4800789"/>
              <a:gd name="connsiteX5" fmla="*/ 12063449 w 12063449"/>
              <a:gd name="connsiteY5" fmla="*/ 2374599 h 4800789"/>
              <a:gd name="connsiteX6" fmla="*/ 11977733 w 12063449"/>
              <a:gd name="connsiteY6" fmla="*/ 2473554 h 4800789"/>
              <a:gd name="connsiteX7" fmla="*/ 6719665 w 12063449"/>
              <a:gd name="connsiteY7" fmla="*/ 4800789 h 4800789"/>
              <a:gd name="connsiteX8" fmla="*/ 47295 w 12063449"/>
              <a:gd name="connsiteY8" fmla="*/ 139774 h 480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449" h="4800789">
                <a:moveTo>
                  <a:pt x="0" y="0"/>
                </a:moveTo>
                <a:lnTo>
                  <a:pt x="4424451" y="0"/>
                </a:lnTo>
                <a:lnTo>
                  <a:pt x="4424451" y="0"/>
                </a:lnTo>
                <a:lnTo>
                  <a:pt x="11369159" y="0"/>
                </a:lnTo>
                <a:lnTo>
                  <a:pt x="12063449" y="0"/>
                </a:lnTo>
                <a:lnTo>
                  <a:pt x="12063449" y="2374599"/>
                </a:lnTo>
                <a:lnTo>
                  <a:pt x="11977733" y="2473554"/>
                </a:lnTo>
                <a:cubicBezTo>
                  <a:pt x="10678322" y="3903224"/>
                  <a:pt x="8803812" y="4800789"/>
                  <a:pt x="6719665" y="4800789"/>
                </a:cubicBezTo>
                <a:cubicBezTo>
                  <a:pt x="3654743" y="4800789"/>
                  <a:pt x="1043188" y="2859686"/>
                  <a:pt x="47295" y="139774"/>
                </a:cubicBezTo>
                <a:close/>
              </a:path>
            </a:pathLst>
          </a:custGeom>
          <a:effectLst/>
        </p:spPr>
        <p:txBody>
          <a:bodyPr wrap="square">
            <a:noAutofit/>
          </a:bodyPr>
          <a:lstStyle>
            <a:lvl1pPr>
              <a:defRPr>
                <a:solidFill>
                  <a:schemeClr val="bg1"/>
                </a:solidFill>
              </a:defRPr>
            </a:lvl1pPr>
            <a:lvl2pPr marL="457200" indent="0">
              <a:buNone/>
              <a:defRPr sz="1400">
                <a:solidFill>
                  <a:schemeClr val="bg1"/>
                </a:solidFill>
              </a:defRPr>
            </a:lvl2pPr>
          </a:lstStyle>
          <a:p>
            <a:pPr lvl="1"/>
            <a:r>
              <a:rPr lang="en-US"/>
              <a:t>1) Add picture 2) Send to back</a:t>
            </a:r>
          </a:p>
        </p:txBody>
      </p:sp>
      <p:pic>
        <p:nvPicPr>
          <p:cNvPr id="5" name="Graphic 4">
            <a:extLst>
              <a:ext uri="{FF2B5EF4-FFF2-40B4-BE49-F238E27FC236}">
                <a16:creationId xmlns:a16="http://schemas.microsoft.com/office/drawing/2014/main" id="{FD18F1CE-9309-A8ED-8128-C066CB9E98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199" y="4189251"/>
            <a:ext cx="2116711" cy="456153"/>
          </a:xfrm>
          <a:prstGeom prst="rect">
            <a:avLst/>
          </a:prstGeom>
        </p:spPr>
      </p:pic>
      <p:sp>
        <p:nvSpPr>
          <p:cNvPr id="3" name="Title 1">
            <a:extLst>
              <a:ext uri="{FF2B5EF4-FFF2-40B4-BE49-F238E27FC236}">
                <a16:creationId xmlns:a16="http://schemas.microsoft.com/office/drawing/2014/main" id="{C4D42BE2-ABC9-ED91-037C-72DEE743B163}"/>
              </a:ext>
            </a:extLst>
          </p:cNvPr>
          <p:cNvSpPr>
            <a:spLocks noGrp="1"/>
          </p:cNvSpPr>
          <p:nvPr>
            <p:ph type="title"/>
          </p:nvPr>
        </p:nvSpPr>
        <p:spPr>
          <a:xfrm>
            <a:off x="838200" y="4937125"/>
            <a:ext cx="5257800" cy="1558924"/>
          </a:xfrm>
        </p:spPr>
        <p:txBody>
          <a:bodyPr/>
          <a:lstStyle>
            <a:lvl1pPr>
              <a:defRPr>
                <a:solidFill>
                  <a:schemeClr val="bg1"/>
                </a:solidFill>
              </a:defRPr>
            </a:lvl1pPr>
          </a:lstStyle>
          <a:p>
            <a:r>
              <a:rPr lang="en-US"/>
              <a:t>Click to edit Master title style</a:t>
            </a:r>
          </a:p>
        </p:txBody>
      </p:sp>
      <p:sp>
        <p:nvSpPr>
          <p:cNvPr id="4" name="Text Placeholder 14">
            <a:extLst>
              <a:ext uri="{FF2B5EF4-FFF2-40B4-BE49-F238E27FC236}">
                <a16:creationId xmlns:a16="http://schemas.microsoft.com/office/drawing/2014/main" id="{7E25A1E3-8B45-D07E-6223-5B0F47EC3D1F}"/>
              </a:ext>
            </a:extLst>
          </p:cNvPr>
          <p:cNvSpPr>
            <a:spLocks noGrp="1"/>
          </p:cNvSpPr>
          <p:nvPr>
            <p:ph type="body" sz="quarter" idx="10"/>
          </p:nvPr>
        </p:nvSpPr>
        <p:spPr>
          <a:xfrm>
            <a:off x="7481887" y="6318250"/>
            <a:ext cx="3871913" cy="177799"/>
          </a:xfrm>
        </p:spPr>
        <p:txBody>
          <a:bodyPr anchor="ctr">
            <a:normAutofit/>
          </a:bodyPr>
          <a:lstStyle>
            <a:lvl1pPr algn="r">
              <a:defRPr sz="1000">
                <a:solidFill>
                  <a:schemeClr val="accent1"/>
                </a:solidFill>
              </a:defRPr>
            </a:lvl1pPr>
          </a:lstStyle>
          <a:p>
            <a:pPr lvl="0"/>
            <a:r>
              <a:rPr lang="en-US"/>
              <a:t>Click to edit Master text styles</a:t>
            </a:r>
          </a:p>
        </p:txBody>
      </p:sp>
      <p:sp>
        <p:nvSpPr>
          <p:cNvPr id="6" name="Text Placeholder 14">
            <a:extLst>
              <a:ext uri="{FF2B5EF4-FFF2-40B4-BE49-F238E27FC236}">
                <a16:creationId xmlns:a16="http://schemas.microsoft.com/office/drawing/2014/main" id="{F6FA82EB-BF2A-CC8B-1E7D-6DB172ABE02B}"/>
              </a:ext>
            </a:extLst>
          </p:cNvPr>
          <p:cNvSpPr>
            <a:spLocks noGrp="1"/>
          </p:cNvSpPr>
          <p:nvPr>
            <p:ph type="body" sz="quarter" idx="11"/>
          </p:nvPr>
        </p:nvSpPr>
        <p:spPr>
          <a:xfrm>
            <a:off x="7481887" y="6004116"/>
            <a:ext cx="3871913" cy="177799"/>
          </a:xfrm>
        </p:spPr>
        <p:txBody>
          <a:bodyPr anchor="ctr">
            <a:normAutofit/>
          </a:bodyPr>
          <a:lstStyle>
            <a:lvl1pPr algn="r">
              <a:defRPr sz="10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4076427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EFFC539-6FB3-F4C1-340A-8069BD863204}"/>
              </a:ext>
            </a:extLst>
          </p:cNvPr>
          <p:cNvSpPr/>
          <p:nvPr userDrawn="1"/>
        </p:nvSpPr>
        <p:spPr>
          <a:xfrm>
            <a:off x="5386191" y="603315"/>
            <a:ext cx="6146997" cy="5507886"/>
          </a:xfrm>
          <a:prstGeom prst="roundRect">
            <a:avLst>
              <a:gd name="adj" fmla="val 46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BF180E99-6E4E-677A-8397-5A85F9CC881B}"/>
              </a:ext>
            </a:extLst>
          </p:cNvPr>
          <p:cNvSpPr/>
          <p:nvPr/>
        </p:nvSpPr>
        <p:spPr>
          <a:xfrm>
            <a:off x="6466167" y="772969"/>
            <a:ext cx="5067021" cy="5338232"/>
          </a:xfrm>
          <a:custGeom>
            <a:avLst/>
            <a:gdLst>
              <a:gd name="connsiteX0" fmla="*/ 3012675 w 5067021"/>
              <a:gd name="connsiteY0" fmla="*/ 2043114 h 5338232"/>
              <a:gd name="connsiteX1" fmla="*/ 1905765 w 5067021"/>
              <a:gd name="connsiteY1" fmla="*/ 2469327 h 5338232"/>
              <a:gd name="connsiteX2" fmla="*/ 1460892 w 5067021"/>
              <a:gd name="connsiteY2" fmla="*/ 3594407 h 5338232"/>
              <a:gd name="connsiteX3" fmla="*/ 1905765 w 5067021"/>
              <a:gd name="connsiteY3" fmla="*/ 4719487 h 5338232"/>
              <a:gd name="connsiteX4" fmla="*/ 3012675 w 5067021"/>
              <a:gd name="connsiteY4" fmla="*/ 5144167 h 5338232"/>
              <a:gd name="connsiteX5" fmla="*/ 4128660 w 5067021"/>
              <a:gd name="connsiteY5" fmla="*/ 4719487 h 5338232"/>
              <a:gd name="connsiteX6" fmla="*/ 4128660 w 5067021"/>
              <a:gd name="connsiteY6" fmla="*/ 4719999 h 5338232"/>
              <a:gd name="connsiteX7" fmla="*/ 4564458 w 5067021"/>
              <a:gd name="connsiteY7" fmla="*/ 3594918 h 5338232"/>
              <a:gd name="connsiteX8" fmla="*/ 4147362 w 5067021"/>
              <a:gd name="connsiteY8" fmla="*/ 2478913 h 5338232"/>
              <a:gd name="connsiteX9" fmla="*/ 3012675 w 5067021"/>
              <a:gd name="connsiteY9" fmla="*/ 2043114 h 5338232"/>
              <a:gd name="connsiteX10" fmla="*/ 3023794 w 5067021"/>
              <a:gd name="connsiteY10" fmla="*/ 0 h 5338232"/>
              <a:gd name="connsiteX11" fmla="*/ 4190284 w 5067021"/>
              <a:gd name="connsiteY11" fmla="*/ 221680 h 5338232"/>
              <a:gd name="connsiteX12" fmla="*/ 4933701 w 5067021"/>
              <a:gd name="connsiteY12" fmla="*/ 646398 h 5338232"/>
              <a:gd name="connsiteX13" fmla="*/ 5067021 w 5067021"/>
              <a:gd name="connsiteY13" fmla="*/ 760749 h 5338232"/>
              <a:gd name="connsiteX14" fmla="*/ 5067021 w 5067021"/>
              <a:gd name="connsiteY14" fmla="*/ 4968401 h 5338232"/>
              <a:gd name="connsiteX15" fmla="*/ 4921814 w 5067021"/>
              <a:gd name="connsiteY15" fmla="*/ 5093431 h 5338232"/>
              <a:gd name="connsiteX16" fmla="*/ 4691147 w 5067021"/>
              <a:gd name="connsiteY16" fmla="*/ 5257095 h 5338232"/>
              <a:gd name="connsiteX17" fmla="*/ 4551063 w 5067021"/>
              <a:gd name="connsiteY17" fmla="*/ 5338232 h 5338232"/>
              <a:gd name="connsiteX18" fmla="*/ 1478566 w 5067021"/>
              <a:gd name="connsiteY18" fmla="*/ 5338232 h 5338232"/>
              <a:gd name="connsiteX19" fmla="*/ 1328469 w 5067021"/>
              <a:gd name="connsiteY19" fmla="*/ 5250968 h 5338232"/>
              <a:gd name="connsiteX20" fmla="*/ 883207 w 5067021"/>
              <a:gd name="connsiteY20" fmla="*/ 4901782 h 5338232"/>
              <a:gd name="connsiteX21" fmla="*/ 236826 w 5067021"/>
              <a:gd name="connsiteY21" fmla="*/ 3989798 h 5338232"/>
              <a:gd name="connsiteX22" fmla="*/ 0 w 5067021"/>
              <a:gd name="connsiteY22" fmla="*/ 2877839 h 5338232"/>
              <a:gd name="connsiteX23" fmla="*/ 236826 w 5067021"/>
              <a:gd name="connsiteY23" fmla="*/ 1765902 h 5338232"/>
              <a:gd name="connsiteX24" fmla="*/ 883207 w 5067021"/>
              <a:gd name="connsiteY24" fmla="*/ 850382 h 5338232"/>
              <a:gd name="connsiteX25" fmla="*/ 1842650 w 5067021"/>
              <a:gd name="connsiteY25" fmla="*/ 228752 h 5338232"/>
              <a:gd name="connsiteX26" fmla="*/ 3023794 w 5067021"/>
              <a:gd name="connsiteY26" fmla="*/ 0 h 533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7021" h="5338232">
                <a:moveTo>
                  <a:pt x="3012675" y="2043114"/>
                </a:moveTo>
                <a:cubicBezTo>
                  <a:pt x="2570827" y="2043114"/>
                  <a:pt x="2202702" y="2184511"/>
                  <a:pt x="1905765" y="2469327"/>
                </a:cubicBezTo>
                <a:cubicBezTo>
                  <a:pt x="1610362" y="2752610"/>
                  <a:pt x="1460892" y="3128318"/>
                  <a:pt x="1460892" y="3594407"/>
                </a:cubicBezTo>
                <a:cubicBezTo>
                  <a:pt x="1460892" y="4060496"/>
                  <a:pt x="1610362" y="4436204"/>
                  <a:pt x="1905765" y="4719487"/>
                </a:cubicBezTo>
                <a:cubicBezTo>
                  <a:pt x="2203192" y="5002770"/>
                  <a:pt x="2558706" y="5144167"/>
                  <a:pt x="3012675" y="5144167"/>
                </a:cubicBezTo>
                <a:cubicBezTo>
                  <a:pt x="3466644" y="5144167"/>
                  <a:pt x="3837794" y="5002770"/>
                  <a:pt x="4128660" y="4719487"/>
                </a:cubicBezTo>
                <a:lnTo>
                  <a:pt x="4128660" y="4719999"/>
                </a:lnTo>
                <a:cubicBezTo>
                  <a:pt x="4418014" y="4436694"/>
                  <a:pt x="4564458" y="4048887"/>
                  <a:pt x="4564458" y="3594918"/>
                </a:cubicBezTo>
                <a:cubicBezTo>
                  <a:pt x="4564458" y="3140929"/>
                  <a:pt x="4424574" y="2768266"/>
                  <a:pt x="4147362" y="2478913"/>
                </a:cubicBezTo>
                <a:cubicBezTo>
                  <a:pt x="3870128" y="2188046"/>
                  <a:pt x="3491396" y="2043114"/>
                  <a:pt x="3012675" y="2043114"/>
                </a:cubicBezTo>
                <a:close/>
                <a:moveTo>
                  <a:pt x="3023794" y="0"/>
                </a:moveTo>
                <a:cubicBezTo>
                  <a:pt x="3435331" y="0"/>
                  <a:pt x="3824672" y="73723"/>
                  <a:pt x="4190284" y="221680"/>
                </a:cubicBezTo>
                <a:cubicBezTo>
                  <a:pt x="4464861" y="332648"/>
                  <a:pt x="4712453" y="474290"/>
                  <a:pt x="4933701" y="646398"/>
                </a:cubicBezTo>
                <a:lnTo>
                  <a:pt x="5067021" y="760749"/>
                </a:lnTo>
                <a:lnTo>
                  <a:pt x="5067021" y="4968401"/>
                </a:lnTo>
                <a:lnTo>
                  <a:pt x="4921814" y="5093431"/>
                </a:lnTo>
                <a:cubicBezTo>
                  <a:pt x="4847734" y="5151383"/>
                  <a:pt x="4770837" y="5205935"/>
                  <a:pt x="4691147" y="5257095"/>
                </a:cubicBezTo>
                <a:lnTo>
                  <a:pt x="4551063" y="5338232"/>
                </a:lnTo>
                <a:lnTo>
                  <a:pt x="1478566" y="5338232"/>
                </a:lnTo>
                <a:lnTo>
                  <a:pt x="1328469" y="5250968"/>
                </a:lnTo>
                <a:cubicBezTo>
                  <a:pt x="1168519" y="5147953"/>
                  <a:pt x="1020056" y="5031559"/>
                  <a:pt x="883207" y="4901782"/>
                </a:cubicBezTo>
                <a:cubicBezTo>
                  <a:pt x="609509" y="4642718"/>
                  <a:pt x="394390" y="4338731"/>
                  <a:pt x="236826" y="3989798"/>
                </a:cubicBezTo>
                <a:cubicBezTo>
                  <a:pt x="78772" y="3640865"/>
                  <a:pt x="0" y="3269715"/>
                  <a:pt x="0" y="2877839"/>
                </a:cubicBezTo>
                <a:cubicBezTo>
                  <a:pt x="0" y="2485985"/>
                  <a:pt x="78772" y="2114835"/>
                  <a:pt x="236826" y="1765902"/>
                </a:cubicBezTo>
                <a:cubicBezTo>
                  <a:pt x="393878" y="1416948"/>
                  <a:pt x="609509" y="1111959"/>
                  <a:pt x="883207" y="850382"/>
                </a:cubicBezTo>
                <a:cubicBezTo>
                  <a:pt x="1156904" y="588293"/>
                  <a:pt x="1477059" y="381247"/>
                  <a:pt x="1842650" y="228752"/>
                </a:cubicBezTo>
                <a:cubicBezTo>
                  <a:pt x="2208751" y="76258"/>
                  <a:pt x="2612236" y="0"/>
                  <a:pt x="3023794" y="0"/>
                </a:cubicBezTo>
                <a:close/>
              </a:path>
            </a:pathLst>
          </a:custGeom>
          <a:solidFill>
            <a:schemeClr val="bg1">
              <a:alpha val="10000"/>
            </a:schemeClr>
          </a:solidFill>
          <a:ln w="2359" cap="flat">
            <a:noFill/>
            <a:prstDash val="solid"/>
            <a:miter/>
          </a:ln>
        </p:spPr>
        <p:txBody>
          <a:bodyPr rtlCol="0" anchor="ctr"/>
          <a:lstStyle/>
          <a:p>
            <a:endParaRPr lang="en-US"/>
          </a:p>
        </p:txBody>
      </p:sp>
      <p:sp>
        <p:nvSpPr>
          <p:cNvPr id="19" name="Text Placeholder 18">
            <a:extLst>
              <a:ext uri="{FF2B5EF4-FFF2-40B4-BE49-F238E27FC236}">
                <a16:creationId xmlns:a16="http://schemas.microsoft.com/office/drawing/2014/main" id="{0488BA30-D3BA-B6E1-0ACA-CB2D824E5464}"/>
              </a:ext>
            </a:extLst>
          </p:cNvPr>
          <p:cNvSpPr>
            <a:spLocks noGrp="1"/>
          </p:cNvSpPr>
          <p:nvPr userDrawn="1">
            <p:ph type="body" sz="quarter" idx="20"/>
          </p:nvPr>
        </p:nvSpPr>
        <p:spPr>
          <a:xfrm>
            <a:off x="6116788" y="989013"/>
            <a:ext cx="5157615" cy="281693"/>
          </a:xfrm>
        </p:spPr>
        <p:txBody>
          <a:bodyPr anchor="ctr"/>
          <a:lstStyle>
            <a:lvl1pPr>
              <a:defRPr>
                <a:solidFill>
                  <a:schemeClr val="bg1"/>
                </a:solidFill>
              </a:defRPr>
            </a:lvl1pPr>
          </a:lstStyle>
          <a:p>
            <a:pPr lvl="0"/>
            <a:r>
              <a:rPr lang="en-US"/>
              <a:t>Click to edit Master text styles</a:t>
            </a:r>
          </a:p>
        </p:txBody>
      </p:sp>
      <p:sp>
        <p:nvSpPr>
          <p:cNvPr id="20" name="Text Placeholder 18">
            <a:extLst>
              <a:ext uri="{FF2B5EF4-FFF2-40B4-BE49-F238E27FC236}">
                <a16:creationId xmlns:a16="http://schemas.microsoft.com/office/drawing/2014/main" id="{CE84ED64-7B80-4999-4947-8FC4D56F0C6E}"/>
              </a:ext>
            </a:extLst>
          </p:cNvPr>
          <p:cNvSpPr>
            <a:spLocks noGrp="1"/>
          </p:cNvSpPr>
          <p:nvPr userDrawn="1">
            <p:ph type="body" sz="quarter" idx="21"/>
          </p:nvPr>
        </p:nvSpPr>
        <p:spPr>
          <a:xfrm>
            <a:off x="6116788" y="1499933"/>
            <a:ext cx="5157615" cy="281693"/>
          </a:xfrm>
        </p:spPr>
        <p:txBody>
          <a:bodyPr anchor="ctr"/>
          <a:lstStyle>
            <a:lvl1pPr>
              <a:defRPr>
                <a:solidFill>
                  <a:schemeClr val="bg1"/>
                </a:solidFill>
              </a:defRPr>
            </a:lvl1pPr>
          </a:lstStyle>
          <a:p>
            <a:pPr lvl="0"/>
            <a:r>
              <a:rPr lang="en-US"/>
              <a:t>Click to edit Master text styles</a:t>
            </a:r>
          </a:p>
        </p:txBody>
      </p:sp>
      <p:sp>
        <p:nvSpPr>
          <p:cNvPr id="21" name="Text Placeholder 18">
            <a:extLst>
              <a:ext uri="{FF2B5EF4-FFF2-40B4-BE49-F238E27FC236}">
                <a16:creationId xmlns:a16="http://schemas.microsoft.com/office/drawing/2014/main" id="{EF73E3B9-CF12-93FC-83D1-5761BD4C6FEC}"/>
              </a:ext>
            </a:extLst>
          </p:cNvPr>
          <p:cNvSpPr>
            <a:spLocks noGrp="1"/>
          </p:cNvSpPr>
          <p:nvPr userDrawn="1">
            <p:ph type="body" sz="quarter" idx="22"/>
          </p:nvPr>
        </p:nvSpPr>
        <p:spPr>
          <a:xfrm>
            <a:off x="6116788" y="2010853"/>
            <a:ext cx="5157615" cy="281693"/>
          </a:xfrm>
        </p:spPr>
        <p:txBody>
          <a:bodyPr anchor="ctr"/>
          <a:lstStyle>
            <a:lvl1pPr>
              <a:defRPr>
                <a:solidFill>
                  <a:schemeClr val="bg1"/>
                </a:solidFill>
              </a:defRPr>
            </a:lvl1pPr>
          </a:lstStyle>
          <a:p>
            <a:pPr lvl="0"/>
            <a:r>
              <a:rPr lang="en-US"/>
              <a:t>Click to edit Master text styles</a:t>
            </a:r>
          </a:p>
        </p:txBody>
      </p:sp>
      <p:sp>
        <p:nvSpPr>
          <p:cNvPr id="22" name="Text Placeholder 18">
            <a:extLst>
              <a:ext uri="{FF2B5EF4-FFF2-40B4-BE49-F238E27FC236}">
                <a16:creationId xmlns:a16="http://schemas.microsoft.com/office/drawing/2014/main" id="{D2184D12-D679-8E4F-FFE2-A025C6156BC3}"/>
              </a:ext>
            </a:extLst>
          </p:cNvPr>
          <p:cNvSpPr>
            <a:spLocks noGrp="1"/>
          </p:cNvSpPr>
          <p:nvPr userDrawn="1">
            <p:ph type="body" sz="quarter" idx="23"/>
          </p:nvPr>
        </p:nvSpPr>
        <p:spPr>
          <a:xfrm>
            <a:off x="6116788" y="2521773"/>
            <a:ext cx="5157615" cy="281693"/>
          </a:xfrm>
        </p:spPr>
        <p:txBody>
          <a:bodyPr anchor="ctr"/>
          <a:lstStyle>
            <a:lvl1pPr>
              <a:defRPr>
                <a:solidFill>
                  <a:schemeClr val="bg1"/>
                </a:solidFill>
              </a:defRPr>
            </a:lvl1pPr>
          </a:lstStyle>
          <a:p>
            <a:pPr lvl="0"/>
            <a:r>
              <a:rPr lang="en-US"/>
              <a:t>Click to edit Master text styles</a:t>
            </a:r>
          </a:p>
        </p:txBody>
      </p:sp>
      <p:sp>
        <p:nvSpPr>
          <p:cNvPr id="23" name="Text Placeholder 18">
            <a:extLst>
              <a:ext uri="{FF2B5EF4-FFF2-40B4-BE49-F238E27FC236}">
                <a16:creationId xmlns:a16="http://schemas.microsoft.com/office/drawing/2014/main" id="{5E8B2169-FA3A-2AC5-3FEA-9D93456A889F}"/>
              </a:ext>
            </a:extLst>
          </p:cNvPr>
          <p:cNvSpPr>
            <a:spLocks noGrp="1"/>
          </p:cNvSpPr>
          <p:nvPr userDrawn="1">
            <p:ph type="body" sz="quarter" idx="24"/>
          </p:nvPr>
        </p:nvSpPr>
        <p:spPr>
          <a:xfrm>
            <a:off x="6116788" y="3032693"/>
            <a:ext cx="5157615" cy="281693"/>
          </a:xfrm>
        </p:spPr>
        <p:txBody>
          <a:bodyPr anchor="ctr"/>
          <a:lstStyle>
            <a:lvl1pPr>
              <a:defRPr>
                <a:solidFill>
                  <a:schemeClr val="bg1"/>
                </a:solidFill>
              </a:defRPr>
            </a:lvl1pPr>
          </a:lstStyle>
          <a:p>
            <a:pPr lvl="0"/>
            <a:r>
              <a:rPr lang="en-US"/>
              <a:t>Click to edit Master text styles</a:t>
            </a:r>
          </a:p>
        </p:txBody>
      </p:sp>
      <p:sp>
        <p:nvSpPr>
          <p:cNvPr id="24" name="Text Placeholder 18">
            <a:extLst>
              <a:ext uri="{FF2B5EF4-FFF2-40B4-BE49-F238E27FC236}">
                <a16:creationId xmlns:a16="http://schemas.microsoft.com/office/drawing/2014/main" id="{3AD7F4ED-A1DB-36ED-6471-54632286B03E}"/>
              </a:ext>
            </a:extLst>
          </p:cNvPr>
          <p:cNvSpPr>
            <a:spLocks noGrp="1"/>
          </p:cNvSpPr>
          <p:nvPr userDrawn="1">
            <p:ph type="body" sz="quarter" idx="25"/>
          </p:nvPr>
        </p:nvSpPr>
        <p:spPr>
          <a:xfrm>
            <a:off x="6116788" y="3543613"/>
            <a:ext cx="5157615" cy="281693"/>
          </a:xfrm>
        </p:spPr>
        <p:txBody>
          <a:bodyPr anchor="ctr"/>
          <a:lstStyle>
            <a:lvl1pPr>
              <a:defRPr>
                <a:solidFill>
                  <a:schemeClr val="bg1"/>
                </a:solidFill>
              </a:defRPr>
            </a:lvl1pPr>
          </a:lstStyle>
          <a:p>
            <a:pPr lvl="0"/>
            <a:r>
              <a:rPr lang="en-US"/>
              <a:t>Click to edit Master text styles</a:t>
            </a:r>
          </a:p>
        </p:txBody>
      </p:sp>
      <p:sp>
        <p:nvSpPr>
          <p:cNvPr id="25" name="Text Placeholder 18">
            <a:extLst>
              <a:ext uri="{FF2B5EF4-FFF2-40B4-BE49-F238E27FC236}">
                <a16:creationId xmlns:a16="http://schemas.microsoft.com/office/drawing/2014/main" id="{962B068B-4AF8-61BD-41A5-0BB27FDE3E68}"/>
              </a:ext>
            </a:extLst>
          </p:cNvPr>
          <p:cNvSpPr>
            <a:spLocks noGrp="1"/>
          </p:cNvSpPr>
          <p:nvPr userDrawn="1">
            <p:ph type="body" sz="quarter" idx="26"/>
          </p:nvPr>
        </p:nvSpPr>
        <p:spPr>
          <a:xfrm>
            <a:off x="6116788" y="4054533"/>
            <a:ext cx="5157615" cy="281693"/>
          </a:xfrm>
        </p:spPr>
        <p:txBody>
          <a:bodyPr anchor="ctr"/>
          <a:lstStyle>
            <a:lvl1pPr>
              <a:defRPr>
                <a:solidFill>
                  <a:schemeClr val="bg1"/>
                </a:solidFill>
              </a:defRPr>
            </a:lvl1pPr>
          </a:lstStyle>
          <a:p>
            <a:pPr lvl="0"/>
            <a:r>
              <a:rPr lang="en-US"/>
              <a:t>Click to edit Master text styles</a:t>
            </a:r>
          </a:p>
        </p:txBody>
      </p:sp>
      <p:sp>
        <p:nvSpPr>
          <p:cNvPr id="26" name="Text Placeholder 18">
            <a:extLst>
              <a:ext uri="{FF2B5EF4-FFF2-40B4-BE49-F238E27FC236}">
                <a16:creationId xmlns:a16="http://schemas.microsoft.com/office/drawing/2014/main" id="{991A9DE9-D47C-12B4-D8C8-5C0CDC6C90D7}"/>
              </a:ext>
            </a:extLst>
          </p:cNvPr>
          <p:cNvSpPr>
            <a:spLocks noGrp="1"/>
          </p:cNvSpPr>
          <p:nvPr userDrawn="1">
            <p:ph type="body" sz="quarter" idx="27"/>
          </p:nvPr>
        </p:nvSpPr>
        <p:spPr>
          <a:xfrm>
            <a:off x="6116788" y="4565453"/>
            <a:ext cx="5157615" cy="281693"/>
          </a:xfrm>
        </p:spPr>
        <p:txBody>
          <a:bodyPr anchor="ctr"/>
          <a:lstStyle>
            <a:lvl1pPr>
              <a:defRPr>
                <a:solidFill>
                  <a:schemeClr val="bg1"/>
                </a:solidFill>
              </a:defRPr>
            </a:lvl1pPr>
          </a:lstStyle>
          <a:p>
            <a:pPr lvl="0"/>
            <a:r>
              <a:rPr lang="en-US"/>
              <a:t>Click to edit Master text styles</a:t>
            </a:r>
          </a:p>
        </p:txBody>
      </p:sp>
      <p:sp>
        <p:nvSpPr>
          <p:cNvPr id="27" name="Text Placeholder 18">
            <a:extLst>
              <a:ext uri="{FF2B5EF4-FFF2-40B4-BE49-F238E27FC236}">
                <a16:creationId xmlns:a16="http://schemas.microsoft.com/office/drawing/2014/main" id="{E72B45D3-94B0-6B41-9C06-BC20A02739EB}"/>
              </a:ext>
            </a:extLst>
          </p:cNvPr>
          <p:cNvSpPr>
            <a:spLocks noGrp="1"/>
          </p:cNvSpPr>
          <p:nvPr userDrawn="1">
            <p:ph type="body" sz="quarter" idx="28"/>
          </p:nvPr>
        </p:nvSpPr>
        <p:spPr>
          <a:xfrm>
            <a:off x="6116788" y="5076373"/>
            <a:ext cx="5157615" cy="281693"/>
          </a:xfrm>
        </p:spPr>
        <p:txBody>
          <a:bodyPr anchor="ctr"/>
          <a:lstStyle>
            <a:lvl1pPr>
              <a:defRPr>
                <a:solidFill>
                  <a:schemeClr val="bg1"/>
                </a:solidFill>
              </a:defRPr>
            </a:lvl1pPr>
          </a:lstStyle>
          <a:p>
            <a:pPr lvl="0"/>
            <a:r>
              <a:rPr lang="en-US"/>
              <a:t>Click to edit Master text styles</a:t>
            </a:r>
          </a:p>
        </p:txBody>
      </p:sp>
      <p:sp>
        <p:nvSpPr>
          <p:cNvPr id="28" name="Text Placeholder 18">
            <a:extLst>
              <a:ext uri="{FF2B5EF4-FFF2-40B4-BE49-F238E27FC236}">
                <a16:creationId xmlns:a16="http://schemas.microsoft.com/office/drawing/2014/main" id="{6FA5CDA4-14C4-16B6-4E1B-F895AFFE668E}"/>
              </a:ext>
            </a:extLst>
          </p:cNvPr>
          <p:cNvSpPr>
            <a:spLocks noGrp="1"/>
          </p:cNvSpPr>
          <p:nvPr userDrawn="1">
            <p:ph type="body" sz="quarter" idx="29"/>
          </p:nvPr>
        </p:nvSpPr>
        <p:spPr>
          <a:xfrm>
            <a:off x="6116788" y="5587295"/>
            <a:ext cx="5157615" cy="281693"/>
          </a:xfrm>
        </p:spPr>
        <p:txBody>
          <a:bodyPr anchor="ctr"/>
          <a:lstStyle>
            <a:lvl1pPr>
              <a:defRPr>
                <a:solidFill>
                  <a:schemeClr val="bg1"/>
                </a:solidFill>
              </a:defRPr>
            </a:lvl1pPr>
          </a:lstStyle>
          <a:p>
            <a:pPr lvl="0"/>
            <a:r>
              <a:rPr lang="en-US"/>
              <a:t>Click to edit Master text styles</a:t>
            </a:r>
          </a:p>
        </p:txBody>
      </p:sp>
      <p:sp>
        <p:nvSpPr>
          <p:cNvPr id="33" name="Picture Placeholder 32">
            <a:extLst>
              <a:ext uri="{FF2B5EF4-FFF2-40B4-BE49-F238E27FC236}">
                <a16:creationId xmlns:a16="http://schemas.microsoft.com/office/drawing/2014/main" id="{47F396D4-A51B-C07F-7E41-57A197E22405}"/>
              </a:ext>
            </a:extLst>
          </p:cNvPr>
          <p:cNvSpPr>
            <a:spLocks noGrp="1"/>
          </p:cNvSpPr>
          <p:nvPr>
            <p:ph type="pic" sz="quarter" idx="30" hasCustomPrompt="1"/>
          </p:nvPr>
        </p:nvSpPr>
        <p:spPr>
          <a:xfrm>
            <a:off x="515937" y="3032693"/>
            <a:ext cx="4404855" cy="3078508"/>
          </a:xfrm>
          <a:prstGeom prst="roundRect">
            <a:avLst>
              <a:gd name="adj" fmla="val 8251"/>
            </a:avLst>
          </a:prstGeom>
          <a:noFill/>
        </p:spPr>
        <p:txBody>
          <a:bodyPr wrap="square" anchor="t">
            <a:noAutofit/>
          </a:bodyPr>
          <a:lstStyle>
            <a:lvl1pPr>
              <a:defRPr lang="en-US" dirty="0"/>
            </a:lvl1pPr>
          </a:lstStyle>
          <a:p>
            <a:r>
              <a:rPr lang="en-US"/>
              <a:t>Add Picture</a:t>
            </a:r>
          </a:p>
        </p:txBody>
      </p:sp>
      <p:sp>
        <p:nvSpPr>
          <p:cNvPr id="2" name="Title 1">
            <a:extLst>
              <a:ext uri="{FF2B5EF4-FFF2-40B4-BE49-F238E27FC236}">
                <a16:creationId xmlns:a16="http://schemas.microsoft.com/office/drawing/2014/main" id="{FEF2DEBF-4E63-B53E-CB3F-6DD10B8AC9E0}"/>
              </a:ext>
            </a:extLst>
          </p:cNvPr>
          <p:cNvSpPr>
            <a:spLocks noGrp="1"/>
          </p:cNvSpPr>
          <p:nvPr userDrawn="1">
            <p:ph type="title" hasCustomPrompt="1"/>
          </p:nvPr>
        </p:nvSpPr>
        <p:spPr>
          <a:xfrm>
            <a:off x="515937" y="989013"/>
            <a:ext cx="4404855" cy="1532760"/>
          </a:xfrm>
        </p:spPr>
        <p:txBody>
          <a:bodyPr>
            <a:noAutofit/>
          </a:bodyPr>
          <a:lstStyle>
            <a:lvl1pPr algn="l">
              <a:defRPr sz="6000">
                <a:solidFill>
                  <a:schemeClr val="tx1"/>
                </a:solidFill>
              </a:defRPr>
            </a:lvl1pPr>
          </a:lstStyle>
          <a:p>
            <a:r>
              <a:rPr lang="en-US"/>
              <a:t>Table of Contents</a:t>
            </a:r>
          </a:p>
        </p:txBody>
      </p:sp>
      <p:sp>
        <p:nvSpPr>
          <p:cNvPr id="8" name="Text Placeholder 7">
            <a:extLst>
              <a:ext uri="{FF2B5EF4-FFF2-40B4-BE49-F238E27FC236}">
                <a16:creationId xmlns:a16="http://schemas.microsoft.com/office/drawing/2014/main" id="{38F99C6B-5EAF-A6B7-9B07-F21BE3C2775D}"/>
              </a:ext>
            </a:extLst>
          </p:cNvPr>
          <p:cNvSpPr>
            <a:spLocks noGrp="1"/>
          </p:cNvSpPr>
          <p:nvPr userDrawn="1">
            <p:ph type="body" sz="quarter" idx="10" hasCustomPrompt="1"/>
          </p:nvPr>
        </p:nvSpPr>
        <p:spPr>
          <a:xfrm>
            <a:off x="5622775" y="989013"/>
            <a:ext cx="452438" cy="281693"/>
          </a:xfrm>
        </p:spPr>
        <p:txBody>
          <a:bodyPr anchor="ctr">
            <a:noAutofit/>
          </a:bodyPr>
          <a:lstStyle>
            <a:lvl1pPr algn="ctr">
              <a:lnSpc>
                <a:spcPct val="100000"/>
              </a:lnSpc>
              <a:defRPr sz="2400" b="1">
                <a:solidFill>
                  <a:schemeClr val="bg1"/>
                </a:solidFill>
              </a:defRPr>
            </a:lvl1pPr>
          </a:lstStyle>
          <a:p>
            <a:pPr lvl="0"/>
            <a:r>
              <a:rPr lang="en-US"/>
              <a:t>01</a:t>
            </a:r>
          </a:p>
        </p:txBody>
      </p:sp>
      <p:sp>
        <p:nvSpPr>
          <p:cNvPr id="9" name="Text Placeholder 7">
            <a:extLst>
              <a:ext uri="{FF2B5EF4-FFF2-40B4-BE49-F238E27FC236}">
                <a16:creationId xmlns:a16="http://schemas.microsoft.com/office/drawing/2014/main" id="{9F43BCC1-CE2D-E221-690A-32C37B561DF6}"/>
              </a:ext>
            </a:extLst>
          </p:cNvPr>
          <p:cNvSpPr>
            <a:spLocks noGrp="1"/>
          </p:cNvSpPr>
          <p:nvPr userDrawn="1">
            <p:ph type="body" sz="quarter" idx="11" hasCustomPrompt="1"/>
          </p:nvPr>
        </p:nvSpPr>
        <p:spPr>
          <a:xfrm>
            <a:off x="5622775" y="1499933"/>
            <a:ext cx="452438" cy="281693"/>
          </a:xfrm>
        </p:spPr>
        <p:txBody>
          <a:bodyPr anchor="ctr">
            <a:noAutofit/>
          </a:bodyPr>
          <a:lstStyle>
            <a:lvl1pPr algn="ctr">
              <a:lnSpc>
                <a:spcPct val="100000"/>
              </a:lnSpc>
              <a:defRPr sz="2400" b="1">
                <a:solidFill>
                  <a:schemeClr val="bg1"/>
                </a:solidFill>
              </a:defRPr>
            </a:lvl1pPr>
          </a:lstStyle>
          <a:p>
            <a:pPr lvl="0"/>
            <a:r>
              <a:rPr lang="en-US"/>
              <a:t>02</a:t>
            </a:r>
          </a:p>
        </p:txBody>
      </p:sp>
      <p:sp>
        <p:nvSpPr>
          <p:cNvPr id="10" name="Text Placeholder 7">
            <a:extLst>
              <a:ext uri="{FF2B5EF4-FFF2-40B4-BE49-F238E27FC236}">
                <a16:creationId xmlns:a16="http://schemas.microsoft.com/office/drawing/2014/main" id="{0BBFDEE6-1FCF-12BC-31DC-EF9BD60AB8D6}"/>
              </a:ext>
            </a:extLst>
          </p:cNvPr>
          <p:cNvSpPr>
            <a:spLocks noGrp="1"/>
          </p:cNvSpPr>
          <p:nvPr userDrawn="1">
            <p:ph type="body" sz="quarter" idx="12" hasCustomPrompt="1"/>
          </p:nvPr>
        </p:nvSpPr>
        <p:spPr>
          <a:xfrm>
            <a:off x="5622775" y="2010853"/>
            <a:ext cx="452438" cy="281693"/>
          </a:xfrm>
        </p:spPr>
        <p:txBody>
          <a:bodyPr anchor="ctr">
            <a:noAutofit/>
          </a:bodyPr>
          <a:lstStyle>
            <a:lvl1pPr algn="ctr">
              <a:lnSpc>
                <a:spcPct val="100000"/>
              </a:lnSpc>
              <a:defRPr sz="2400" b="1">
                <a:solidFill>
                  <a:schemeClr val="bg1"/>
                </a:solidFill>
              </a:defRPr>
            </a:lvl1pPr>
          </a:lstStyle>
          <a:p>
            <a:pPr lvl="0"/>
            <a:r>
              <a:rPr lang="en-US"/>
              <a:t>03</a:t>
            </a:r>
          </a:p>
        </p:txBody>
      </p:sp>
      <p:sp>
        <p:nvSpPr>
          <p:cNvPr id="11" name="Text Placeholder 7">
            <a:extLst>
              <a:ext uri="{FF2B5EF4-FFF2-40B4-BE49-F238E27FC236}">
                <a16:creationId xmlns:a16="http://schemas.microsoft.com/office/drawing/2014/main" id="{D224BD63-C00A-2073-5612-2FC21C1A83BB}"/>
              </a:ext>
            </a:extLst>
          </p:cNvPr>
          <p:cNvSpPr>
            <a:spLocks noGrp="1"/>
          </p:cNvSpPr>
          <p:nvPr userDrawn="1">
            <p:ph type="body" sz="quarter" idx="13" hasCustomPrompt="1"/>
          </p:nvPr>
        </p:nvSpPr>
        <p:spPr>
          <a:xfrm>
            <a:off x="5622775" y="2521773"/>
            <a:ext cx="452438" cy="281693"/>
          </a:xfrm>
        </p:spPr>
        <p:txBody>
          <a:bodyPr anchor="ctr">
            <a:noAutofit/>
          </a:bodyPr>
          <a:lstStyle>
            <a:lvl1pPr algn="ctr">
              <a:lnSpc>
                <a:spcPct val="100000"/>
              </a:lnSpc>
              <a:defRPr sz="2400" b="1">
                <a:solidFill>
                  <a:schemeClr val="bg1"/>
                </a:solidFill>
              </a:defRPr>
            </a:lvl1pPr>
          </a:lstStyle>
          <a:p>
            <a:pPr lvl="0"/>
            <a:r>
              <a:rPr lang="en-US"/>
              <a:t>04</a:t>
            </a:r>
          </a:p>
        </p:txBody>
      </p:sp>
      <p:sp>
        <p:nvSpPr>
          <p:cNvPr id="12" name="Text Placeholder 7">
            <a:extLst>
              <a:ext uri="{FF2B5EF4-FFF2-40B4-BE49-F238E27FC236}">
                <a16:creationId xmlns:a16="http://schemas.microsoft.com/office/drawing/2014/main" id="{06C98F45-A045-D15B-D628-2C8E8C0979AD}"/>
              </a:ext>
            </a:extLst>
          </p:cNvPr>
          <p:cNvSpPr>
            <a:spLocks noGrp="1"/>
          </p:cNvSpPr>
          <p:nvPr userDrawn="1">
            <p:ph type="body" sz="quarter" idx="14" hasCustomPrompt="1"/>
          </p:nvPr>
        </p:nvSpPr>
        <p:spPr>
          <a:xfrm>
            <a:off x="5622775" y="3032693"/>
            <a:ext cx="452438" cy="281693"/>
          </a:xfrm>
        </p:spPr>
        <p:txBody>
          <a:bodyPr anchor="ctr">
            <a:noAutofit/>
          </a:bodyPr>
          <a:lstStyle>
            <a:lvl1pPr algn="ctr">
              <a:lnSpc>
                <a:spcPct val="100000"/>
              </a:lnSpc>
              <a:defRPr sz="2400" b="1">
                <a:solidFill>
                  <a:schemeClr val="bg1"/>
                </a:solidFill>
              </a:defRPr>
            </a:lvl1pPr>
          </a:lstStyle>
          <a:p>
            <a:pPr lvl="0"/>
            <a:r>
              <a:rPr lang="en-US"/>
              <a:t>05</a:t>
            </a:r>
          </a:p>
        </p:txBody>
      </p:sp>
      <p:sp>
        <p:nvSpPr>
          <p:cNvPr id="13" name="Text Placeholder 7">
            <a:extLst>
              <a:ext uri="{FF2B5EF4-FFF2-40B4-BE49-F238E27FC236}">
                <a16:creationId xmlns:a16="http://schemas.microsoft.com/office/drawing/2014/main" id="{1C3BD124-444E-17A0-59E6-E7B192EFB9FC}"/>
              </a:ext>
            </a:extLst>
          </p:cNvPr>
          <p:cNvSpPr>
            <a:spLocks noGrp="1"/>
          </p:cNvSpPr>
          <p:nvPr userDrawn="1">
            <p:ph type="body" sz="quarter" idx="15" hasCustomPrompt="1"/>
          </p:nvPr>
        </p:nvSpPr>
        <p:spPr>
          <a:xfrm>
            <a:off x="5622775" y="3543613"/>
            <a:ext cx="452438" cy="281693"/>
          </a:xfrm>
        </p:spPr>
        <p:txBody>
          <a:bodyPr anchor="ctr">
            <a:noAutofit/>
          </a:bodyPr>
          <a:lstStyle>
            <a:lvl1pPr algn="ctr">
              <a:lnSpc>
                <a:spcPct val="100000"/>
              </a:lnSpc>
              <a:defRPr sz="2400" b="1">
                <a:solidFill>
                  <a:schemeClr val="bg1"/>
                </a:solidFill>
              </a:defRPr>
            </a:lvl1pPr>
          </a:lstStyle>
          <a:p>
            <a:pPr lvl="0"/>
            <a:r>
              <a:rPr lang="en-US"/>
              <a:t>06</a:t>
            </a:r>
          </a:p>
        </p:txBody>
      </p:sp>
      <p:sp>
        <p:nvSpPr>
          <p:cNvPr id="14" name="Text Placeholder 7">
            <a:extLst>
              <a:ext uri="{FF2B5EF4-FFF2-40B4-BE49-F238E27FC236}">
                <a16:creationId xmlns:a16="http://schemas.microsoft.com/office/drawing/2014/main" id="{1CCD672D-166C-256B-4B9A-E473BAD8151B}"/>
              </a:ext>
            </a:extLst>
          </p:cNvPr>
          <p:cNvSpPr>
            <a:spLocks noGrp="1"/>
          </p:cNvSpPr>
          <p:nvPr userDrawn="1">
            <p:ph type="body" sz="quarter" idx="16" hasCustomPrompt="1"/>
          </p:nvPr>
        </p:nvSpPr>
        <p:spPr>
          <a:xfrm>
            <a:off x="5622775" y="4054533"/>
            <a:ext cx="452438" cy="281693"/>
          </a:xfrm>
        </p:spPr>
        <p:txBody>
          <a:bodyPr anchor="ctr">
            <a:noAutofit/>
          </a:bodyPr>
          <a:lstStyle>
            <a:lvl1pPr algn="ctr">
              <a:lnSpc>
                <a:spcPct val="100000"/>
              </a:lnSpc>
              <a:defRPr sz="2400" b="1">
                <a:solidFill>
                  <a:schemeClr val="bg1"/>
                </a:solidFill>
              </a:defRPr>
            </a:lvl1pPr>
          </a:lstStyle>
          <a:p>
            <a:pPr lvl="0"/>
            <a:r>
              <a:rPr lang="en-US"/>
              <a:t>07</a:t>
            </a:r>
          </a:p>
        </p:txBody>
      </p:sp>
      <p:sp>
        <p:nvSpPr>
          <p:cNvPr id="15" name="Text Placeholder 7">
            <a:extLst>
              <a:ext uri="{FF2B5EF4-FFF2-40B4-BE49-F238E27FC236}">
                <a16:creationId xmlns:a16="http://schemas.microsoft.com/office/drawing/2014/main" id="{85068960-1AFA-7F95-A04A-C76CF04A4F6D}"/>
              </a:ext>
            </a:extLst>
          </p:cNvPr>
          <p:cNvSpPr>
            <a:spLocks noGrp="1"/>
          </p:cNvSpPr>
          <p:nvPr userDrawn="1">
            <p:ph type="body" sz="quarter" idx="17" hasCustomPrompt="1"/>
          </p:nvPr>
        </p:nvSpPr>
        <p:spPr>
          <a:xfrm>
            <a:off x="5622775" y="4565453"/>
            <a:ext cx="452438" cy="281693"/>
          </a:xfrm>
        </p:spPr>
        <p:txBody>
          <a:bodyPr anchor="ctr">
            <a:noAutofit/>
          </a:bodyPr>
          <a:lstStyle>
            <a:lvl1pPr algn="ctr">
              <a:lnSpc>
                <a:spcPct val="100000"/>
              </a:lnSpc>
              <a:defRPr sz="2400" b="1">
                <a:solidFill>
                  <a:schemeClr val="bg1"/>
                </a:solidFill>
              </a:defRPr>
            </a:lvl1pPr>
          </a:lstStyle>
          <a:p>
            <a:pPr lvl="0"/>
            <a:r>
              <a:rPr lang="en-US"/>
              <a:t>08</a:t>
            </a:r>
          </a:p>
        </p:txBody>
      </p:sp>
      <p:sp>
        <p:nvSpPr>
          <p:cNvPr id="16" name="Text Placeholder 7">
            <a:extLst>
              <a:ext uri="{FF2B5EF4-FFF2-40B4-BE49-F238E27FC236}">
                <a16:creationId xmlns:a16="http://schemas.microsoft.com/office/drawing/2014/main" id="{E7DDD676-0A7E-9F98-DD88-37D4472B9F19}"/>
              </a:ext>
            </a:extLst>
          </p:cNvPr>
          <p:cNvSpPr>
            <a:spLocks noGrp="1"/>
          </p:cNvSpPr>
          <p:nvPr userDrawn="1">
            <p:ph type="body" sz="quarter" idx="18" hasCustomPrompt="1"/>
          </p:nvPr>
        </p:nvSpPr>
        <p:spPr>
          <a:xfrm>
            <a:off x="5622775" y="5076373"/>
            <a:ext cx="452438" cy="281693"/>
          </a:xfrm>
        </p:spPr>
        <p:txBody>
          <a:bodyPr anchor="ctr">
            <a:noAutofit/>
          </a:bodyPr>
          <a:lstStyle>
            <a:lvl1pPr algn="ctr">
              <a:lnSpc>
                <a:spcPct val="100000"/>
              </a:lnSpc>
              <a:defRPr sz="2400" b="1">
                <a:solidFill>
                  <a:schemeClr val="bg1"/>
                </a:solidFill>
              </a:defRPr>
            </a:lvl1pPr>
          </a:lstStyle>
          <a:p>
            <a:pPr lvl="0"/>
            <a:r>
              <a:rPr lang="en-US"/>
              <a:t>09</a:t>
            </a:r>
          </a:p>
        </p:txBody>
      </p:sp>
      <p:sp>
        <p:nvSpPr>
          <p:cNvPr id="17" name="Text Placeholder 7">
            <a:extLst>
              <a:ext uri="{FF2B5EF4-FFF2-40B4-BE49-F238E27FC236}">
                <a16:creationId xmlns:a16="http://schemas.microsoft.com/office/drawing/2014/main" id="{6DF2EEC7-EABD-25D3-6EF0-114AFC46F13F}"/>
              </a:ext>
            </a:extLst>
          </p:cNvPr>
          <p:cNvSpPr>
            <a:spLocks noGrp="1"/>
          </p:cNvSpPr>
          <p:nvPr userDrawn="1">
            <p:ph type="body" sz="quarter" idx="19" hasCustomPrompt="1"/>
          </p:nvPr>
        </p:nvSpPr>
        <p:spPr>
          <a:xfrm>
            <a:off x="5622775" y="5587295"/>
            <a:ext cx="452438" cy="281693"/>
          </a:xfrm>
        </p:spPr>
        <p:txBody>
          <a:bodyPr anchor="ctr">
            <a:noAutofit/>
          </a:bodyPr>
          <a:lstStyle>
            <a:lvl1pPr algn="ctr">
              <a:lnSpc>
                <a:spcPct val="100000"/>
              </a:lnSpc>
              <a:defRPr sz="2400" b="1">
                <a:solidFill>
                  <a:schemeClr val="bg1"/>
                </a:solidFill>
              </a:defRPr>
            </a:lvl1pPr>
          </a:lstStyle>
          <a:p>
            <a:pPr lvl="0"/>
            <a:r>
              <a:rPr lang="en-US"/>
              <a:t>10</a:t>
            </a:r>
          </a:p>
        </p:txBody>
      </p:sp>
    </p:spTree>
    <p:custDataLst>
      <p:tags r:id="rId1"/>
    </p:custDataLst>
    <p:extLst>
      <p:ext uri="{BB962C8B-B14F-4D97-AF65-F5344CB8AC3E}">
        <p14:creationId xmlns:p14="http://schemas.microsoft.com/office/powerpoint/2010/main" val="3545815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ig Text Bloc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3A9D-FF1D-8D85-0492-C90B1DF8DFED}"/>
              </a:ext>
            </a:extLst>
          </p:cNvPr>
          <p:cNvSpPr>
            <a:spLocks noGrp="1"/>
          </p:cNvSpPr>
          <p:nvPr>
            <p:ph type="title"/>
          </p:nvPr>
        </p:nvSpPr>
        <p:spPr>
          <a:xfrm>
            <a:off x="516049" y="523511"/>
            <a:ext cx="6751526" cy="5696313"/>
          </a:xfrm>
        </p:spPr>
        <p:txBody>
          <a:bodyPr anchor="b">
            <a:noAutofit/>
          </a:bodyPr>
          <a:lstStyle>
            <a:lvl1pPr>
              <a:defRPr sz="5400">
                <a:solidFill>
                  <a:schemeClr val="bg1"/>
                </a:solidFill>
              </a:defRPr>
            </a:lvl1pPr>
          </a:lstStyle>
          <a:p>
            <a:r>
              <a:rPr lang="en-US"/>
              <a:t>Click to edit Master title style</a:t>
            </a:r>
          </a:p>
        </p:txBody>
      </p:sp>
      <p:sp>
        <p:nvSpPr>
          <p:cNvPr id="3" name="Footer Placeholder 2">
            <a:extLst>
              <a:ext uri="{FF2B5EF4-FFF2-40B4-BE49-F238E27FC236}">
                <a16:creationId xmlns:a16="http://schemas.microsoft.com/office/drawing/2014/main" id="{6B0C0E85-12CD-23F7-F25C-5C931A05F572}"/>
              </a:ext>
            </a:extLst>
          </p:cNvPr>
          <p:cNvSpPr>
            <a:spLocks noGrp="1"/>
          </p:cNvSpPr>
          <p:nvPr>
            <p:ph type="ftr" sz="quarter" idx="10"/>
          </p:nvPr>
        </p:nvSpPr>
        <p:spPr/>
        <p:txBody>
          <a:bodyPr/>
          <a:lstStyle>
            <a:lvl1pPr>
              <a:defRPr>
                <a:solidFill>
                  <a:schemeClr val="bg1"/>
                </a:solidFill>
              </a:defRPr>
            </a:lvl1pPr>
          </a:lstStyle>
          <a:p>
            <a:endParaRPr lang="en-US"/>
          </a:p>
        </p:txBody>
      </p:sp>
      <p:sp>
        <p:nvSpPr>
          <p:cNvPr id="4" name="Slide Number Placeholder 3">
            <a:extLst>
              <a:ext uri="{FF2B5EF4-FFF2-40B4-BE49-F238E27FC236}">
                <a16:creationId xmlns:a16="http://schemas.microsoft.com/office/drawing/2014/main" id="{FA5366E0-264F-8924-0534-020E7FC62BBD}"/>
              </a:ext>
            </a:extLst>
          </p:cNvPr>
          <p:cNvSpPr>
            <a:spLocks noGrp="1"/>
          </p:cNvSpPr>
          <p:nvPr>
            <p:ph type="sldNum" sz="quarter" idx="11"/>
          </p:nvPr>
        </p:nvSpPr>
        <p:spPr/>
        <p:txBody>
          <a:bodyPr/>
          <a:lstStyle>
            <a:lvl1pPr>
              <a:defRPr>
                <a:solidFill>
                  <a:schemeClr val="bg1"/>
                </a:solidFill>
              </a:defRPr>
            </a:lvl1pPr>
          </a:lstStyle>
          <a:p>
            <a:fld id="{06DC8C61-BA76-4F88-8F1B-7636B73E57C8}" type="slidenum">
              <a:rPr lang="en-US" smtClean="0"/>
              <a:pPr/>
              <a:t>‹#›</a:t>
            </a:fld>
            <a:endParaRPr lang="en-US"/>
          </a:p>
        </p:txBody>
      </p:sp>
      <p:sp>
        <p:nvSpPr>
          <p:cNvPr id="6" name="Picture Placeholder 5">
            <a:extLst>
              <a:ext uri="{FF2B5EF4-FFF2-40B4-BE49-F238E27FC236}">
                <a16:creationId xmlns:a16="http://schemas.microsoft.com/office/drawing/2014/main" id="{11548CF4-1B09-D608-1423-D0609108D690}"/>
              </a:ext>
            </a:extLst>
          </p:cNvPr>
          <p:cNvSpPr>
            <a:spLocks noGrp="1"/>
          </p:cNvSpPr>
          <p:nvPr>
            <p:ph type="pic" sz="quarter" idx="12"/>
          </p:nvPr>
        </p:nvSpPr>
        <p:spPr>
          <a:xfrm>
            <a:off x="7591424" y="523512"/>
            <a:ext cx="4276725" cy="5696314"/>
          </a:xfrm>
          <a:prstGeom prst="roundRect">
            <a:avLst>
              <a:gd name="adj" fmla="val 5939"/>
            </a:avLst>
          </a:prstGeom>
          <a:solidFill>
            <a:schemeClr val="accent1"/>
          </a:solidFill>
          <a:effectLst>
            <a:outerShdw blurRad="406400" sx="102000" sy="102000" algn="ctr" rotWithShape="0">
              <a:schemeClr val="tx1">
                <a:alpha val="10000"/>
              </a:schemeClr>
            </a:outerShdw>
          </a:effectLst>
        </p:spPr>
        <p:txBody>
          <a:bodyPr/>
          <a:lstStyle>
            <a:lvl1pPr>
              <a:defRPr>
                <a:solidFill>
                  <a:schemeClr val="bg1"/>
                </a:solidFill>
              </a:defRPr>
            </a:lvl1pPr>
          </a:lstStyle>
          <a:p>
            <a:endParaRPr lang="en-US"/>
          </a:p>
        </p:txBody>
      </p:sp>
      <p:sp>
        <p:nvSpPr>
          <p:cNvPr id="11" name="Freeform: Shape 10">
            <a:extLst>
              <a:ext uri="{FF2B5EF4-FFF2-40B4-BE49-F238E27FC236}">
                <a16:creationId xmlns:a16="http://schemas.microsoft.com/office/drawing/2014/main" id="{7E8F5032-7673-FF76-8B7D-24D0CB01FBE5}"/>
              </a:ext>
            </a:extLst>
          </p:cNvPr>
          <p:cNvSpPr/>
          <p:nvPr userDrawn="1"/>
        </p:nvSpPr>
        <p:spPr>
          <a:xfrm>
            <a:off x="0" y="682172"/>
            <a:ext cx="7132689" cy="6175828"/>
          </a:xfrm>
          <a:custGeom>
            <a:avLst/>
            <a:gdLst>
              <a:gd name="connsiteX0" fmla="*/ 2458392 w 7132689"/>
              <a:gd name="connsiteY0" fmla="*/ 0 h 6175828"/>
              <a:gd name="connsiteX1" fmla="*/ 4274645 w 7132689"/>
              <a:gd name="connsiteY1" fmla="*/ 345166 h 6175828"/>
              <a:gd name="connsiteX2" fmla="*/ 5763029 w 7132689"/>
              <a:gd name="connsiteY2" fmla="*/ 1290248 h 6175828"/>
              <a:gd name="connsiteX3" fmla="*/ 6765506 w 7132689"/>
              <a:gd name="connsiteY3" fmla="*/ 2721234 h 6175828"/>
              <a:gd name="connsiteX4" fmla="*/ 6765506 w 7132689"/>
              <a:gd name="connsiteY4" fmla="*/ 2720448 h 6175828"/>
              <a:gd name="connsiteX5" fmla="*/ 7132689 w 7132689"/>
              <a:gd name="connsiteY5" fmla="*/ 4514685 h 6175828"/>
              <a:gd name="connsiteX6" fmla="*/ 6846072 w 7132689"/>
              <a:gd name="connsiteY6" fmla="*/ 6032227 h 6175828"/>
              <a:gd name="connsiteX7" fmla="*/ 6784009 w 7132689"/>
              <a:gd name="connsiteY7" fmla="*/ 6175828 h 6175828"/>
              <a:gd name="connsiteX8" fmla="*/ 4799300 w 7132689"/>
              <a:gd name="connsiteY8" fmla="*/ 6175828 h 6175828"/>
              <a:gd name="connsiteX9" fmla="*/ 4814595 w 7132689"/>
              <a:gd name="connsiteY9" fmla="*/ 6107247 h 6175828"/>
              <a:gd name="connsiteX10" fmla="*/ 4857261 w 7132689"/>
              <a:gd name="connsiteY10" fmla="*/ 5597360 h 6175828"/>
              <a:gd name="connsiteX11" fmla="*/ 4207813 w 7132689"/>
              <a:gd name="connsiteY11" fmla="*/ 3859733 h 6175828"/>
              <a:gd name="connsiteX12" fmla="*/ 2441093 w 7132689"/>
              <a:gd name="connsiteY12" fmla="*/ 3181194 h 6175828"/>
              <a:gd name="connsiteX13" fmla="*/ 717619 w 7132689"/>
              <a:gd name="connsiteY13" fmla="*/ 3844794 h 6175828"/>
              <a:gd name="connsiteX14" fmla="*/ 24928 w 7132689"/>
              <a:gd name="connsiteY14" fmla="*/ 5596573 h 6175828"/>
              <a:gd name="connsiteX15" fmla="*/ 68479 w 7132689"/>
              <a:gd name="connsiteY15" fmla="*/ 6114421 h 6175828"/>
              <a:gd name="connsiteX16" fmla="*/ 82439 w 7132689"/>
              <a:gd name="connsiteY16" fmla="*/ 6175828 h 6175828"/>
              <a:gd name="connsiteX17" fmla="*/ 0 w 7132689"/>
              <a:gd name="connsiteY17" fmla="*/ 6175828 h 6175828"/>
              <a:gd name="connsiteX18" fmla="*/ 0 w 7132689"/>
              <a:gd name="connsiteY18" fmla="*/ 664625 h 6175828"/>
              <a:gd name="connsiteX19" fmla="*/ 8867 w 7132689"/>
              <a:gd name="connsiteY19" fmla="*/ 659170 h 6175828"/>
              <a:gd name="connsiteX20" fmla="*/ 619336 w 7132689"/>
              <a:gd name="connsiteY20" fmla="*/ 356174 h 6175828"/>
              <a:gd name="connsiteX21" fmla="*/ 2458392 w 7132689"/>
              <a:gd name="connsiteY21" fmla="*/ 0 h 6175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32689" h="6175828">
                <a:moveTo>
                  <a:pt x="2458392" y="0"/>
                </a:moveTo>
                <a:cubicBezTo>
                  <a:pt x="3099192" y="0"/>
                  <a:pt x="3705394" y="114794"/>
                  <a:pt x="4274645" y="345166"/>
                </a:cubicBezTo>
                <a:cubicBezTo>
                  <a:pt x="4844682" y="575539"/>
                  <a:pt x="5340023" y="890829"/>
                  <a:pt x="5763029" y="1290248"/>
                </a:cubicBezTo>
                <a:cubicBezTo>
                  <a:pt x="6186036" y="1689664"/>
                  <a:pt x="6519407" y="2166923"/>
                  <a:pt x="6765506" y="2721234"/>
                </a:cubicBezTo>
                <a:lnTo>
                  <a:pt x="6765506" y="2720448"/>
                </a:lnTo>
                <a:cubicBezTo>
                  <a:pt x="7010031" y="3274758"/>
                  <a:pt x="7132689" y="3902976"/>
                  <a:pt x="7132689" y="4514685"/>
                </a:cubicBezTo>
                <a:cubicBezTo>
                  <a:pt x="7132689" y="5049928"/>
                  <a:pt x="7036974" y="5555073"/>
                  <a:pt x="6846072" y="6032227"/>
                </a:cubicBezTo>
                <a:lnTo>
                  <a:pt x="6784009" y="6175828"/>
                </a:lnTo>
                <a:lnTo>
                  <a:pt x="4799300" y="6175828"/>
                </a:lnTo>
                <a:lnTo>
                  <a:pt x="4814595" y="6107247"/>
                </a:lnTo>
                <a:cubicBezTo>
                  <a:pt x="4843010" y="5944345"/>
                  <a:pt x="4857261" y="5774071"/>
                  <a:pt x="4857261" y="5597360"/>
                </a:cubicBezTo>
                <a:cubicBezTo>
                  <a:pt x="4857261" y="4890515"/>
                  <a:pt x="4639469" y="4310258"/>
                  <a:pt x="4207813" y="3859733"/>
                </a:cubicBezTo>
                <a:cubicBezTo>
                  <a:pt x="3776157" y="3406848"/>
                  <a:pt x="3186466" y="3181194"/>
                  <a:pt x="2441093" y="3181194"/>
                </a:cubicBezTo>
                <a:cubicBezTo>
                  <a:pt x="1753120" y="3181194"/>
                  <a:pt x="1179939" y="3401344"/>
                  <a:pt x="717619" y="3844794"/>
                </a:cubicBezTo>
                <a:cubicBezTo>
                  <a:pt x="257659" y="4285883"/>
                  <a:pt x="24928" y="4870858"/>
                  <a:pt x="24928" y="5596573"/>
                </a:cubicBezTo>
                <a:cubicBezTo>
                  <a:pt x="24928" y="5778002"/>
                  <a:pt x="39474" y="5950634"/>
                  <a:pt x="68479" y="6114421"/>
                </a:cubicBezTo>
                <a:lnTo>
                  <a:pt x="82439" y="6175828"/>
                </a:lnTo>
                <a:lnTo>
                  <a:pt x="0" y="6175828"/>
                </a:lnTo>
                <a:lnTo>
                  <a:pt x="0" y="664625"/>
                </a:lnTo>
                <a:lnTo>
                  <a:pt x="8867" y="659170"/>
                </a:lnTo>
                <a:cubicBezTo>
                  <a:pt x="202351" y="546203"/>
                  <a:pt x="405868" y="445218"/>
                  <a:pt x="619336" y="356174"/>
                </a:cubicBezTo>
                <a:cubicBezTo>
                  <a:pt x="1189374" y="118725"/>
                  <a:pt x="1817592" y="0"/>
                  <a:pt x="2458392" y="0"/>
                </a:cubicBezTo>
                <a:close/>
              </a:path>
            </a:pathLst>
          </a:custGeom>
          <a:solidFill>
            <a:schemeClr val="bg1">
              <a:alpha val="5000"/>
            </a:schemeClr>
          </a:solidFill>
          <a:ln w="40171" cap="flat">
            <a:noFill/>
            <a:prstDash val="solid"/>
            <a:miter/>
          </a:ln>
        </p:spPr>
        <p:txBody>
          <a:bodyPr wrap="square" rtlCol="0" anchor="ctr">
            <a:noAutofit/>
          </a:bodyPr>
          <a:lstStyle/>
          <a:p>
            <a:endParaRPr lang="en-US"/>
          </a:p>
        </p:txBody>
      </p:sp>
      <p:pic>
        <p:nvPicPr>
          <p:cNvPr id="5" name="Graphic 4">
            <a:extLst>
              <a:ext uri="{FF2B5EF4-FFF2-40B4-BE49-F238E27FC236}">
                <a16:creationId xmlns:a16="http://schemas.microsoft.com/office/drawing/2014/main" id="{DE0CB33D-C54F-B893-FF64-FCC46310B38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6049" y="6307591"/>
            <a:ext cx="1254074" cy="270254"/>
          </a:xfrm>
          <a:prstGeom prst="rect">
            <a:avLst/>
          </a:prstGeom>
        </p:spPr>
      </p:pic>
    </p:spTree>
    <p:custDataLst>
      <p:tags r:id="rId1"/>
    </p:custDataLst>
    <p:extLst>
      <p:ext uri="{BB962C8B-B14F-4D97-AF65-F5344CB8AC3E}">
        <p14:creationId xmlns:p14="http://schemas.microsoft.com/office/powerpoint/2010/main" val="1370325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Big Text Block">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3A9D-FF1D-8D85-0492-C90B1DF8DFED}"/>
              </a:ext>
            </a:extLst>
          </p:cNvPr>
          <p:cNvSpPr>
            <a:spLocks noGrp="1"/>
          </p:cNvSpPr>
          <p:nvPr>
            <p:ph type="title"/>
          </p:nvPr>
        </p:nvSpPr>
        <p:spPr>
          <a:xfrm>
            <a:off x="516049" y="523511"/>
            <a:ext cx="6751526" cy="5696313"/>
          </a:xfrm>
        </p:spPr>
        <p:txBody>
          <a:bodyPr anchor="b">
            <a:noAutofit/>
          </a:bodyPr>
          <a:lstStyle>
            <a:lvl1pPr>
              <a:defRPr sz="5400">
                <a:solidFill>
                  <a:schemeClr val="bg1"/>
                </a:solidFill>
              </a:defRPr>
            </a:lvl1pPr>
          </a:lstStyle>
          <a:p>
            <a:r>
              <a:rPr lang="en-US"/>
              <a:t>Click to edit Master title style</a:t>
            </a:r>
          </a:p>
        </p:txBody>
      </p:sp>
      <p:sp>
        <p:nvSpPr>
          <p:cNvPr id="3" name="Footer Placeholder 2">
            <a:extLst>
              <a:ext uri="{FF2B5EF4-FFF2-40B4-BE49-F238E27FC236}">
                <a16:creationId xmlns:a16="http://schemas.microsoft.com/office/drawing/2014/main" id="{6B0C0E85-12CD-23F7-F25C-5C931A05F572}"/>
              </a:ext>
            </a:extLst>
          </p:cNvPr>
          <p:cNvSpPr>
            <a:spLocks noGrp="1"/>
          </p:cNvSpPr>
          <p:nvPr>
            <p:ph type="ftr" sz="quarter" idx="10"/>
          </p:nvPr>
        </p:nvSpPr>
        <p:spPr/>
        <p:txBody>
          <a:bodyPr/>
          <a:lstStyle>
            <a:lvl1pPr>
              <a:defRPr>
                <a:solidFill>
                  <a:schemeClr val="bg1"/>
                </a:solidFill>
              </a:defRPr>
            </a:lvl1pPr>
          </a:lstStyle>
          <a:p>
            <a:endParaRPr lang="en-US"/>
          </a:p>
        </p:txBody>
      </p:sp>
      <p:sp>
        <p:nvSpPr>
          <p:cNvPr id="4" name="Slide Number Placeholder 3">
            <a:extLst>
              <a:ext uri="{FF2B5EF4-FFF2-40B4-BE49-F238E27FC236}">
                <a16:creationId xmlns:a16="http://schemas.microsoft.com/office/drawing/2014/main" id="{FA5366E0-264F-8924-0534-020E7FC62BBD}"/>
              </a:ext>
            </a:extLst>
          </p:cNvPr>
          <p:cNvSpPr>
            <a:spLocks noGrp="1"/>
          </p:cNvSpPr>
          <p:nvPr>
            <p:ph type="sldNum" sz="quarter" idx="11"/>
          </p:nvPr>
        </p:nvSpPr>
        <p:spPr/>
        <p:txBody>
          <a:bodyPr/>
          <a:lstStyle>
            <a:lvl1pPr>
              <a:defRPr>
                <a:solidFill>
                  <a:schemeClr val="bg1"/>
                </a:solidFill>
              </a:defRPr>
            </a:lvl1pPr>
          </a:lstStyle>
          <a:p>
            <a:fld id="{06DC8C61-BA76-4F88-8F1B-7636B73E57C8}" type="slidenum">
              <a:rPr lang="en-US" smtClean="0"/>
              <a:pPr/>
              <a:t>‹#›</a:t>
            </a:fld>
            <a:endParaRPr lang="en-US"/>
          </a:p>
        </p:txBody>
      </p:sp>
      <p:sp>
        <p:nvSpPr>
          <p:cNvPr id="6" name="Picture Placeholder 5">
            <a:extLst>
              <a:ext uri="{FF2B5EF4-FFF2-40B4-BE49-F238E27FC236}">
                <a16:creationId xmlns:a16="http://schemas.microsoft.com/office/drawing/2014/main" id="{11548CF4-1B09-D608-1423-D0609108D690}"/>
              </a:ext>
            </a:extLst>
          </p:cNvPr>
          <p:cNvSpPr>
            <a:spLocks noGrp="1"/>
          </p:cNvSpPr>
          <p:nvPr>
            <p:ph type="pic" sz="quarter" idx="12"/>
          </p:nvPr>
        </p:nvSpPr>
        <p:spPr>
          <a:xfrm>
            <a:off x="7591424" y="523512"/>
            <a:ext cx="4276725" cy="5696314"/>
          </a:xfrm>
          <a:prstGeom prst="roundRect">
            <a:avLst>
              <a:gd name="adj" fmla="val 5939"/>
            </a:avLst>
          </a:prstGeom>
          <a:solidFill>
            <a:schemeClr val="accent2"/>
          </a:solidFill>
          <a:effectLst>
            <a:outerShdw blurRad="406400" sx="102000" sy="102000" algn="ctr" rotWithShape="0">
              <a:schemeClr val="tx1">
                <a:alpha val="10000"/>
              </a:schemeClr>
            </a:outerShdw>
          </a:effectLst>
        </p:spPr>
        <p:txBody>
          <a:bodyPr/>
          <a:lstStyle>
            <a:lvl1pPr>
              <a:defRPr>
                <a:solidFill>
                  <a:schemeClr val="bg1"/>
                </a:solidFill>
              </a:defRPr>
            </a:lvl1pPr>
          </a:lstStyle>
          <a:p>
            <a:endParaRPr lang="en-US"/>
          </a:p>
        </p:txBody>
      </p:sp>
      <p:sp>
        <p:nvSpPr>
          <p:cNvPr id="11" name="Freeform: Shape 10">
            <a:extLst>
              <a:ext uri="{FF2B5EF4-FFF2-40B4-BE49-F238E27FC236}">
                <a16:creationId xmlns:a16="http://schemas.microsoft.com/office/drawing/2014/main" id="{7E8F5032-7673-FF76-8B7D-24D0CB01FBE5}"/>
              </a:ext>
            </a:extLst>
          </p:cNvPr>
          <p:cNvSpPr/>
          <p:nvPr userDrawn="1"/>
        </p:nvSpPr>
        <p:spPr>
          <a:xfrm>
            <a:off x="0" y="682172"/>
            <a:ext cx="7132689" cy="6175828"/>
          </a:xfrm>
          <a:custGeom>
            <a:avLst/>
            <a:gdLst>
              <a:gd name="connsiteX0" fmla="*/ 2458392 w 7132689"/>
              <a:gd name="connsiteY0" fmla="*/ 0 h 6175828"/>
              <a:gd name="connsiteX1" fmla="*/ 4274645 w 7132689"/>
              <a:gd name="connsiteY1" fmla="*/ 345166 h 6175828"/>
              <a:gd name="connsiteX2" fmla="*/ 5763029 w 7132689"/>
              <a:gd name="connsiteY2" fmla="*/ 1290248 h 6175828"/>
              <a:gd name="connsiteX3" fmla="*/ 6765506 w 7132689"/>
              <a:gd name="connsiteY3" fmla="*/ 2721234 h 6175828"/>
              <a:gd name="connsiteX4" fmla="*/ 6765506 w 7132689"/>
              <a:gd name="connsiteY4" fmla="*/ 2720448 h 6175828"/>
              <a:gd name="connsiteX5" fmla="*/ 7132689 w 7132689"/>
              <a:gd name="connsiteY5" fmla="*/ 4514685 h 6175828"/>
              <a:gd name="connsiteX6" fmla="*/ 6846072 w 7132689"/>
              <a:gd name="connsiteY6" fmla="*/ 6032227 h 6175828"/>
              <a:gd name="connsiteX7" fmla="*/ 6784009 w 7132689"/>
              <a:gd name="connsiteY7" fmla="*/ 6175828 h 6175828"/>
              <a:gd name="connsiteX8" fmla="*/ 4799300 w 7132689"/>
              <a:gd name="connsiteY8" fmla="*/ 6175828 h 6175828"/>
              <a:gd name="connsiteX9" fmla="*/ 4814595 w 7132689"/>
              <a:gd name="connsiteY9" fmla="*/ 6107247 h 6175828"/>
              <a:gd name="connsiteX10" fmla="*/ 4857261 w 7132689"/>
              <a:gd name="connsiteY10" fmla="*/ 5597360 h 6175828"/>
              <a:gd name="connsiteX11" fmla="*/ 4207813 w 7132689"/>
              <a:gd name="connsiteY11" fmla="*/ 3859733 h 6175828"/>
              <a:gd name="connsiteX12" fmla="*/ 2441093 w 7132689"/>
              <a:gd name="connsiteY12" fmla="*/ 3181194 h 6175828"/>
              <a:gd name="connsiteX13" fmla="*/ 717619 w 7132689"/>
              <a:gd name="connsiteY13" fmla="*/ 3844794 h 6175828"/>
              <a:gd name="connsiteX14" fmla="*/ 24928 w 7132689"/>
              <a:gd name="connsiteY14" fmla="*/ 5596573 h 6175828"/>
              <a:gd name="connsiteX15" fmla="*/ 68479 w 7132689"/>
              <a:gd name="connsiteY15" fmla="*/ 6114421 h 6175828"/>
              <a:gd name="connsiteX16" fmla="*/ 82439 w 7132689"/>
              <a:gd name="connsiteY16" fmla="*/ 6175828 h 6175828"/>
              <a:gd name="connsiteX17" fmla="*/ 0 w 7132689"/>
              <a:gd name="connsiteY17" fmla="*/ 6175828 h 6175828"/>
              <a:gd name="connsiteX18" fmla="*/ 0 w 7132689"/>
              <a:gd name="connsiteY18" fmla="*/ 664625 h 6175828"/>
              <a:gd name="connsiteX19" fmla="*/ 8867 w 7132689"/>
              <a:gd name="connsiteY19" fmla="*/ 659170 h 6175828"/>
              <a:gd name="connsiteX20" fmla="*/ 619336 w 7132689"/>
              <a:gd name="connsiteY20" fmla="*/ 356174 h 6175828"/>
              <a:gd name="connsiteX21" fmla="*/ 2458392 w 7132689"/>
              <a:gd name="connsiteY21" fmla="*/ 0 h 6175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32689" h="6175828">
                <a:moveTo>
                  <a:pt x="2458392" y="0"/>
                </a:moveTo>
                <a:cubicBezTo>
                  <a:pt x="3099192" y="0"/>
                  <a:pt x="3705394" y="114794"/>
                  <a:pt x="4274645" y="345166"/>
                </a:cubicBezTo>
                <a:cubicBezTo>
                  <a:pt x="4844682" y="575539"/>
                  <a:pt x="5340023" y="890829"/>
                  <a:pt x="5763029" y="1290248"/>
                </a:cubicBezTo>
                <a:cubicBezTo>
                  <a:pt x="6186036" y="1689664"/>
                  <a:pt x="6519407" y="2166923"/>
                  <a:pt x="6765506" y="2721234"/>
                </a:cubicBezTo>
                <a:lnTo>
                  <a:pt x="6765506" y="2720448"/>
                </a:lnTo>
                <a:cubicBezTo>
                  <a:pt x="7010031" y="3274758"/>
                  <a:pt x="7132689" y="3902976"/>
                  <a:pt x="7132689" y="4514685"/>
                </a:cubicBezTo>
                <a:cubicBezTo>
                  <a:pt x="7132689" y="5049928"/>
                  <a:pt x="7036974" y="5555073"/>
                  <a:pt x="6846072" y="6032227"/>
                </a:cubicBezTo>
                <a:lnTo>
                  <a:pt x="6784009" y="6175828"/>
                </a:lnTo>
                <a:lnTo>
                  <a:pt x="4799300" y="6175828"/>
                </a:lnTo>
                <a:lnTo>
                  <a:pt x="4814595" y="6107247"/>
                </a:lnTo>
                <a:cubicBezTo>
                  <a:pt x="4843010" y="5944345"/>
                  <a:pt x="4857261" y="5774071"/>
                  <a:pt x="4857261" y="5597360"/>
                </a:cubicBezTo>
                <a:cubicBezTo>
                  <a:pt x="4857261" y="4890515"/>
                  <a:pt x="4639469" y="4310258"/>
                  <a:pt x="4207813" y="3859733"/>
                </a:cubicBezTo>
                <a:cubicBezTo>
                  <a:pt x="3776157" y="3406848"/>
                  <a:pt x="3186466" y="3181194"/>
                  <a:pt x="2441093" y="3181194"/>
                </a:cubicBezTo>
                <a:cubicBezTo>
                  <a:pt x="1753120" y="3181194"/>
                  <a:pt x="1179939" y="3401344"/>
                  <a:pt x="717619" y="3844794"/>
                </a:cubicBezTo>
                <a:cubicBezTo>
                  <a:pt x="257659" y="4285883"/>
                  <a:pt x="24928" y="4870858"/>
                  <a:pt x="24928" y="5596573"/>
                </a:cubicBezTo>
                <a:cubicBezTo>
                  <a:pt x="24928" y="5778002"/>
                  <a:pt x="39474" y="5950634"/>
                  <a:pt x="68479" y="6114421"/>
                </a:cubicBezTo>
                <a:lnTo>
                  <a:pt x="82439" y="6175828"/>
                </a:lnTo>
                <a:lnTo>
                  <a:pt x="0" y="6175828"/>
                </a:lnTo>
                <a:lnTo>
                  <a:pt x="0" y="664625"/>
                </a:lnTo>
                <a:lnTo>
                  <a:pt x="8867" y="659170"/>
                </a:lnTo>
                <a:cubicBezTo>
                  <a:pt x="202351" y="546203"/>
                  <a:pt x="405868" y="445218"/>
                  <a:pt x="619336" y="356174"/>
                </a:cubicBezTo>
                <a:cubicBezTo>
                  <a:pt x="1189374" y="118725"/>
                  <a:pt x="1817592" y="0"/>
                  <a:pt x="2458392" y="0"/>
                </a:cubicBezTo>
                <a:close/>
              </a:path>
            </a:pathLst>
          </a:custGeom>
          <a:solidFill>
            <a:schemeClr val="bg1">
              <a:alpha val="5000"/>
            </a:schemeClr>
          </a:solidFill>
          <a:ln w="40171" cap="flat">
            <a:noFill/>
            <a:prstDash val="solid"/>
            <a:miter/>
          </a:ln>
        </p:spPr>
        <p:txBody>
          <a:bodyPr wrap="square" rtlCol="0" anchor="ctr">
            <a:noAutofit/>
          </a:bodyPr>
          <a:lstStyle/>
          <a:p>
            <a:endParaRPr lang="en-US"/>
          </a:p>
        </p:txBody>
      </p:sp>
      <p:pic>
        <p:nvPicPr>
          <p:cNvPr id="5" name="Graphic 4">
            <a:extLst>
              <a:ext uri="{FF2B5EF4-FFF2-40B4-BE49-F238E27FC236}">
                <a16:creationId xmlns:a16="http://schemas.microsoft.com/office/drawing/2014/main" id="{DE0CB33D-C54F-B893-FF64-FCC46310B38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6049" y="6307591"/>
            <a:ext cx="1254074" cy="270254"/>
          </a:xfrm>
          <a:prstGeom prst="rect">
            <a:avLst/>
          </a:prstGeom>
        </p:spPr>
      </p:pic>
    </p:spTree>
    <p:custDataLst>
      <p:tags r:id="rId1"/>
    </p:custDataLst>
    <p:extLst>
      <p:ext uri="{BB962C8B-B14F-4D97-AF65-F5344CB8AC3E}">
        <p14:creationId xmlns:p14="http://schemas.microsoft.com/office/powerpoint/2010/main" val="3518031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0DC3E20D-A518-57BC-6A69-F0AAB2428FBE}"/>
              </a:ext>
            </a:extLst>
          </p:cNvPr>
          <p:cNvSpPr>
            <a:spLocks noGrp="1"/>
          </p:cNvSpPr>
          <p:nvPr>
            <p:ph sz="quarter" idx="13"/>
          </p:nvPr>
        </p:nvSpPr>
        <p:spPr>
          <a:xfrm>
            <a:off x="515886" y="1152525"/>
            <a:ext cx="11007778" cy="501015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CA0BE7E-C974-CBDC-BBA9-B602F4C4B641}"/>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BF5C89F-E0DB-D717-D9C7-DF622170DEE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3BB6169-A8C0-8F43-FE61-05C4922833B0}"/>
              </a:ext>
            </a:extLst>
          </p:cNvPr>
          <p:cNvSpPr>
            <a:spLocks noGrp="1"/>
          </p:cNvSpPr>
          <p:nvPr>
            <p:ph type="sldNum" sz="quarter" idx="11"/>
          </p:nvPr>
        </p:nvSpPr>
        <p:spPr/>
        <p:txBody>
          <a:bodyPr/>
          <a:lstStyle/>
          <a:p>
            <a:fld id="{06DC8C61-BA76-4F88-8F1B-7636B73E57C8}" type="slidenum">
              <a:rPr lang="en-US" smtClean="0"/>
              <a:t>‹#›</a:t>
            </a:fld>
            <a:endParaRPr lang="en-US"/>
          </a:p>
        </p:txBody>
      </p:sp>
      <p:sp>
        <p:nvSpPr>
          <p:cNvPr id="9" name="Freeform: Shape 8">
            <a:extLst>
              <a:ext uri="{FF2B5EF4-FFF2-40B4-BE49-F238E27FC236}">
                <a16:creationId xmlns:a16="http://schemas.microsoft.com/office/drawing/2014/main" id="{64B3DBBA-53D0-9E4C-B575-9FD8814DC4A4}"/>
              </a:ext>
            </a:extLst>
          </p:cNvPr>
          <p:cNvSpPr/>
          <p:nvPr userDrawn="1"/>
        </p:nvSpPr>
        <p:spPr>
          <a:xfrm>
            <a:off x="5678702" y="760944"/>
            <a:ext cx="6513298" cy="6097057"/>
          </a:xfrm>
          <a:custGeom>
            <a:avLst/>
            <a:gdLst>
              <a:gd name="connsiteX0" fmla="*/ 4491978 w 6513298"/>
              <a:gd name="connsiteY0" fmla="*/ 0 h 6097057"/>
              <a:gd name="connsiteX1" fmla="*/ 6224855 w 6513298"/>
              <a:gd name="connsiteY1" fmla="*/ 329321 h 6097057"/>
              <a:gd name="connsiteX2" fmla="*/ 6425470 w 6513298"/>
              <a:gd name="connsiteY2" fmla="*/ 415541 h 6097057"/>
              <a:gd name="connsiteX3" fmla="*/ 6513298 w 6513298"/>
              <a:gd name="connsiteY3" fmla="*/ 458019 h 6097057"/>
              <a:gd name="connsiteX4" fmla="*/ 6513298 w 6513298"/>
              <a:gd name="connsiteY4" fmla="*/ 4173849 h 6097057"/>
              <a:gd name="connsiteX5" fmla="*/ 6431654 w 6513298"/>
              <a:gd name="connsiteY5" fmla="*/ 4028094 h 6097057"/>
              <a:gd name="connsiteX6" fmla="*/ 6161091 w 6513298"/>
              <a:gd name="connsiteY6" fmla="*/ 3682551 h 6097057"/>
              <a:gd name="connsiteX7" fmla="*/ 4475474 w 6513298"/>
              <a:gd name="connsiteY7" fmla="*/ 3035161 h 6097057"/>
              <a:gd name="connsiteX8" fmla="*/ 2831116 w 6513298"/>
              <a:gd name="connsiteY8" fmla="*/ 3668298 h 6097057"/>
              <a:gd name="connsiteX9" fmla="*/ 2170224 w 6513298"/>
              <a:gd name="connsiteY9" fmla="*/ 5339660 h 6097057"/>
              <a:gd name="connsiteX10" fmla="*/ 2263623 w 6513298"/>
              <a:gd name="connsiteY10" fmla="*/ 6061803 h 6097057"/>
              <a:gd name="connsiteX11" fmla="*/ 2275487 w 6513298"/>
              <a:gd name="connsiteY11" fmla="*/ 6097057 h 6097057"/>
              <a:gd name="connsiteX12" fmla="*/ 438405 w 6513298"/>
              <a:gd name="connsiteY12" fmla="*/ 6097057 h 6097057"/>
              <a:gd name="connsiteX13" fmla="*/ 351827 w 6513298"/>
              <a:gd name="connsiteY13" fmla="*/ 5927037 h 6097057"/>
              <a:gd name="connsiteX14" fmla="*/ 0 w 6513298"/>
              <a:gd name="connsiteY14" fmla="*/ 4275179 h 6097057"/>
              <a:gd name="connsiteX15" fmla="*/ 351827 w 6513298"/>
              <a:gd name="connsiteY15" fmla="*/ 2623320 h 6097057"/>
              <a:gd name="connsiteX16" fmla="*/ 1312035 w 6513298"/>
              <a:gd name="connsiteY16" fmla="*/ 1263275 h 6097057"/>
              <a:gd name="connsiteX17" fmla="*/ 2737345 w 6513298"/>
              <a:gd name="connsiteY17" fmla="*/ 339823 h 6097057"/>
              <a:gd name="connsiteX18" fmla="*/ 4491978 w 6513298"/>
              <a:gd name="connsiteY18" fmla="*/ 0 h 609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13298" h="6097057">
                <a:moveTo>
                  <a:pt x="4491978" y="0"/>
                </a:moveTo>
                <a:cubicBezTo>
                  <a:pt x="5103362" y="0"/>
                  <a:pt x="5681736" y="109525"/>
                  <a:pt x="6224855" y="329321"/>
                </a:cubicBezTo>
                <a:cubicBezTo>
                  <a:pt x="6292839" y="356796"/>
                  <a:pt x="6359709" y="385536"/>
                  <a:pt x="6425470" y="415541"/>
                </a:cubicBezTo>
                <a:lnTo>
                  <a:pt x="6513298" y="458019"/>
                </a:lnTo>
                <a:lnTo>
                  <a:pt x="6513298" y="4173849"/>
                </a:lnTo>
                <a:lnTo>
                  <a:pt x="6431654" y="4028094"/>
                </a:lnTo>
                <a:cubicBezTo>
                  <a:pt x="6354259" y="3905209"/>
                  <a:pt x="6264051" y="3790012"/>
                  <a:pt x="6161091" y="3682551"/>
                </a:cubicBezTo>
                <a:cubicBezTo>
                  <a:pt x="5749251" y="3250456"/>
                  <a:pt x="5186630" y="3035161"/>
                  <a:pt x="4475474" y="3035161"/>
                </a:cubicBezTo>
                <a:cubicBezTo>
                  <a:pt x="3819082" y="3035161"/>
                  <a:pt x="3272213" y="3245204"/>
                  <a:pt x="2831116" y="3668298"/>
                </a:cubicBezTo>
                <a:cubicBezTo>
                  <a:pt x="2392271" y="4089138"/>
                  <a:pt x="2170224" y="4647260"/>
                  <a:pt x="2170224" y="5339660"/>
                </a:cubicBezTo>
                <a:cubicBezTo>
                  <a:pt x="2170224" y="5599310"/>
                  <a:pt x="2201449" y="5840077"/>
                  <a:pt x="2263623" y="6061803"/>
                </a:cubicBezTo>
                <a:lnTo>
                  <a:pt x="2275487" y="6097057"/>
                </a:lnTo>
                <a:lnTo>
                  <a:pt x="438405" y="6097057"/>
                </a:lnTo>
                <a:lnTo>
                  <a:pt x="351827" y="5927037"/>
                </a:lnTo>
                <a:cubicBezTo>
                  <a:pt x="117026" y="5408676"/>
                  <a:pt x="0" y="4857306"/>
                  <a:pt x="0" y="4275179"/>
                </a:cubicBezTo>
                <a:cubicBezTo>
                  <a:pt x="0" y="3693053"/>
                  <a:pt x="117026" y="3141683"/>
                  <a:pt x="351827" y="2623320"/>
                </a:cubicBezTo>
                <a:cubicBezTo>
                  <a:pt x="585127" y="2104957"/>
                  <a:pt x="905449" y="1651859"/>
                  <a:pt x="1312035" y="1263275"/>
                </a:cubicBezTo>
                <a:cubicBezTo>
                  <a:pt x="1718624" y="873940"/>
                  <a:pt x="2194229" y="566373"/>
                  <a:pt x="2737345" y="339823"/>
                </a:cubicBezTo>
                <a:cubicBezTo>
                  <a:pt x="3281214" y="113275"/>
                  <a:pt x="3880594" y="0"/>
                  <a:pt x="4491978" y="0"/>
                </a:cubicBezTo>
                <a:close/>
              </a:path>
            </a:pathLst>
          </a:custGeom>
          <a:solidFill>
            <a:schemeClr val="tx2">
              <a:alpha val="28000"/>
            </a:schemeClr>
          </a:solidFill>
          <a:ln w="40171" cap="flat">
            <a:noFill/>
            <a:prstDash val="solid"/>
            <a:miter/>
          </a:ln>
        </p:spPr>
        <p:txBody>
          <a:bodyPr rtlCol="0" anchor="ctr"/>
          <a:lstStyle/>
          <a:p>
            <a:endParaRPr lang="en-US"/>
          </a:p>
        </p:txBody>
      </p:sp>
    </p:spTree>
    <p:custDataLst>
      <p:tags r:id="rId1"/>
    </p:custDataLst>
    <p:extLst>
      <p:ext uri="{BB962C8B-B14F-4D97-AF65-F5344CB8AC3E}">
        <p14:creationId xmlns:p14="http://schemas.microsoft.com/office/powerpoint/2010/main" val="3183845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Main Content Dark Background">
    <p:bg>
      <p:bgPr>
        <a:solidFill>
          <a:schemeClr val="accent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0DC3E20D-A518-57BC-6A69-F0AAB2428FBE}"/>
              </a:ext>
            </a:extLst>
          </p:cNvPr>
          <p:cNvSpPr>
            <a:spLocks noGrp="1"/>
          </p:cNvSpPr>
          <p:nvPr>
            <p:ph sz="quarter" idx="13"/>
          </p:nvPr>
        </p:nvSpPr>
        <p:spPr>
          <a:xfrm>
            <a:off x="515886" y="1152525"/>
            <a:ext cx="11007778" cy="5010150"/>
          </a:xfrm>
        </p:spPr>
        <p:txBody>
          <a:bodyPr>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CA0BE7E-C974-CBDC-BBA9-B602F4C4B641}"/>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Footer Placeholder 2">
            <a:extLst>
              <a:ext uri="{FF2B5EF4-FFF2-40B4-BE49-F238E27FC236}">
                <a16:creationId xmlns:a16="http://schemas.microsoft.com/office/drawing/2014/main" id="{1BF5C89F-E0DB-D717-D9C7-DF622170DEE8}"/>
              </a:ext>
            </a:extLst>
          </p:cNvPr>
          <p:cNvSpPr>
            <a:spLocks noGrp="1"/>
          </p:cNvSpPr>
          <p:nvPr>
            <p:ph type="ftr" sz="quarter" idx="10"/>
          </p:nvPr>
        </p:nvSpPr>
        <p:spPr/>
        <p:txBody>
          <a:bodyPr/>
          <a:lstStyle>
            <a:lvl1pPr>
              <a:defRPr>
                <a:solidFill>
                  <a:schemeClr val="bg1"/>
                </a:solidFill>
              </a:defRPr>
            </a:lvl1pPr>
          </a:lstStyle>
          <a:p>
            <a:endParaRPr lang="en-US"/>
          </a:p>
        </p:txBody>
      </p:sp>
      <p:sp>
        <p:nvSpPr>
          <p:cNvPr id="4" name="Slide Number Placeholder 3">
            <a:extLst>
              <a:ext uri="{FF2B5EF4-FFF2-40B4-BE49-F238E27FC236}">
                <a16:creationId xmlns:a16="http://schemas.microsoft.com/office/drawing/2014/main" id="{63BB6169-A8C0-8F43-FE61-05C4922833B0}"/>
              </a:ext>
            </a:extLst>
          </p:cNvPr>
          <p:cNvSpPr>
            <a:spLocks noGrp="1"/>
          </p:cNvSpPr>
          <p:nvPr>
            <p:ph type="sldNum" sz="quarter" idx="11"/>
          </p:nvPr>
        </p:nvSpPr>
        <p:spPr/>
        <p:txBody>
          <a:bodyPr/>
          <a:lstStyle>
            <a:lvl1pPr>
              <a:defRPr>
                <a:solidFill>
                  <a:schemeClr val="bg1"/>
                </a:solidFill>
              </a:defRPr>
            </a:lvl1pPr>
          </a:lstStyle>
          <a:p>
            <a:fld id="{06DC8C61-BA76-4F88-8F1B-7636B73E57C8}" type="slidenum">
              <a:rPr lang="en-US" smtClean="0"/>
              <a:pPr/>
              <a:t>‹#›</a:t>
            </a:fld>
            <a:endParaRPr lang="en-US"/>
          </a:p>
        </p:txBody>
      </p:sp>
      <p:sp>
        <p:nvSpPr>
          <p:cNvPr id="9" name="Freeform: Shape 8">
            <a:extLst>
              <a:ext uri="{FF2B5EF4-FFF2-40B4-BE49-F238E27FC236}">
                <a16:creationId xmlns:a16="http://schemas.microsoft.com/office/drawing/2014/main" id="{64B3DBBA-53D0-9E4C-B575-9FD8814DC4A4}"/>
              </a:ext>
            </a:extLst>
          </p:cNvPr>
          <p:cNvSpPr/>
          <p:nvPr userDrawn="1"/>
        </p:nvSpPr>
        <p:spPr>
          <a:xfrm>
            <a:off x="5678702" y="760944"/>
            <a:ext cx="6513298" cy="6097057"/>
          </a:xfrm>
          <a:custGeom>
            <a:avLst/>
            <a:gdLst>
              <a:gd name="connsiteX0" fmla="*/ 4491978 w 6513298"/>
              <a:gd name="connsiteY0" fmla="*/ 0 h 6097057"/>
              <a:gd name="connsiteX1" fmla="*/ 6224855 w 6513298"/>
              <a:gd name="connsiteY1" fmla="*/ 329321 h 6097057"/>
              <a:gd name="connsiteX2" fmla="*/ 6425470 w 6513298"/>
              <a:gd name="connsiteY2" fmla="*/ 415541 h 6097057"/>
              <a:gd name="connsiteX3" fmla="*/ 6513298 w 6513298"/>
              <a:gd name="connsiteY3" fmla="*/ 458019 h 6097057"/>
              <a:gd name="connsiteX4" fmla="*/ 6513298 w 6513298"/>
              <a:gd name="connsiteY4" fmla="*/ 4173849 h 6097057"/>
              <a:gd name="connsiteX5" fmla="*/ 6431654 w 6513298"/>
              <a:gd name="connsiteY5" fmla="*/ 4028094 h 6097057"/>
              <a:gd name="connsiteX6" fmla="*/ 6161091 w 6513298"/>
              <a:gd name="connsiteY6" fmla="*/ 3682551 h 6097057"/>
              <a:gd name="connsiteX7" fmla="*/ 4475474 w 6513298"/>
              <a:gd name="connsiteY7" fmla="*/ 3035161 h 6097057"/>
              <a:gd name="connsiteX8" fmla="*/ 2831116 w 6513298"/>
              <a:gd name="connsiteY8" fmla="*/ 3668298 h 6097057"/>
              <a:gd name="connsiteX9" fmla="*/ 2170224 w 6513298"/>
              <a:gd name="connsiteY9" fmla="*/ 5339660 h 6097057"/>
              <a:gd name="connsiteX10" fmla="*/ 2263623 w 6513298"/>
              <a:gd name="connsiteY10" fmla="*/ 6061803 h 6097057"/>
              <a:gd name="connsiteX11" fmla="*/ 2275487 w 6513298"/>
              <a:gd name="connsiteY11" fmla="*/ 6097057 h 6097057"/>
              <a:gd name="connsiteX12" fmla="*/ 438405 w 6513298"/>
              <a:gd name="connsiteY12" fmla="*/ 6097057 h 6097057"/>
              <a:gd name="connsiteX13" fmla="*/ 351827 w 6513298"/>
              <a:gd name="connsiteY13" fmla="*/ 5927037 h 6097057"/>
              <a:gd name="connsiteX14" fmla="*/ 0 w 6513298"/>
              <a:gd name="connsiteY14" fmla="*/ 4275179 h 6097057"/>
              <a:gd name="connsiteX15" fmla="*/ 351827 w 6513298"/>
              <a:gd name="connsiteY15" fmla="*/ 2623320 h 6097057"/>
              <a:gd name="connsiteX16" fmla="*/ 1312035 w 6513298"/>
              <a:gd name="connsiteY16" fmla="*/ 1263275 h 6097057"/>
              <a:gd name="connsiteX17" fmla="*/ 2737345 w 6513298"/>
              <a:gd name="connsiteY17" fmla="*/ 339823 h 6097057"/>
              <a:gd name="connsiteX18" fmla="*/ 4491978 w 6513298"/>
              <a:gd name="connsiteY18" fmla="*/ 0 h 609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13298" h="6097057">
                <a:moveTo>
                  <a:pt x="4491978" y="0"/>
                </a:moveTo>
                <a:cubicBezTo>
                  <a:pt x="5103362" y="0"/>
                  <a:pt x="5681736" y="109525"/>
                  <a:pt x="6224855" y="329321"/>
                </a:cubicBezTo>
                <a:cubicBezTo>
                  <a:pt x="6292839" y="356796"/>
                  <a:pt x="6359709" y="385536"/>
                  <a:pt x="6425470" y="415541"/>
                </a:cubicBezTo>
                <a:lnTo>
                  <a:pt x="6513298" y="458019"/>
                </a:lnTo>
                <a:lnTo>
                  <a:pt x="6513298" y="4173849"/>
                </a:lnTo>
                <a:lnTo>
                  <a:pt x="6431654" y="4028094"/>
                </a:lnTo>
                <a:cubicBezTo>
                  <a:pt x="6354259" y="3905209"/>
                  <a:pt x="6264051" y="3790012"/>
                  <a:pt x="6161091" y="3682551"/>
                </a:cubicBezTo>
                <a:cubicBezTo>
                  <a:pt x="5749251" y="3250456"/>
                  <a:pt x="5186630" y="3035161"/>
                  <a:pt x="4475474" y="3035161"/>
                </a:cubicBezTo>
                <a:cubicBezTo>
                  <a:pt x="3819082" y="3035161"/>
                  <a:pt x="3272213" y="3245204"/>
                  <a:pt x="2831116" y="3668298"/>
                </a:cubicBezTo>
                <a:cubicBezTo>
                  <a:pt x="2392271" y="4089138"/>
                  <a:pt x="2170224" y="4647260"/>
                  <a:pt x="2170224" y="5339660"/>
                </a:cubicBezTo>
                <a:cubicBezTo>
                  <a:pt x="2170224" y="5599310"/>
                  <a:pt x="2201449" y="5840077"/>
                  <a:pt x="2263623" y="6061803"/>
                </a:cubicBezTo>
                <a:lnTo>
                  <a:pt x="2275487" y="6097057"/>
                </a:lnTo>
                <a:lnTo>
                  <a:pt x="438405" y="6097057"/>
                </a:lnTo>
                <a:lnTo>
                  <a:pt x="351827" y="5927037"/>
                </a:lnTo>
                <a:cubicBezTo>
                  <a:pt x="117026" y="5408676"/>
                  <a:pt x="0" y="4857306"/>
                  <a:pt x="0" y="4275179"/>
                </a:cubicBezTo>
                <a:cubicBezTo>
                  <a:pt x="0" y="3693053"/>
                  <a:pt x="117026" y="3141683"/>
                  <a:pt x="351827" y="2623320"/>
                </a:cubicBezTo>
                <a:cubicBezTo>
                  <a:pt x="585127" y="2104957"/>
                  <a:pt x="905449" y="1651859"/>
                  <a:pt x="1312035" y="1263275"/>
                </a:cubicBezTo>
                <a:cubicBezTo>
                  <a:pt x="1718624" y="873940"/>
                  <a:pt x="2194229" y="566373"/>
                  <a:pt x="2737345" y="339823"/>
                </a:cubicBezTo>
                <a:cubicBezTo>
                  <a:pt x="3281214" y="113275"/>
                  <a:pt x="3880594" y="0"/>
                  <a:pt x="4491978" y="0"/>
                </a:cubicBezTo>
                <a:close/>
              </a:path>
            </a:pathLst>
          </a:custGeom>
          <a:solidFill>
            <a:schemeClr val="bg1">
              <a:alpha val="5000"/>
            </a:schemeClr>
          </a:solidFill>
          <a:ln w="40171" cap="flat">
            <a:noFill/>
            <a:prstDash val="solid"/>
            <a:miter/>
          </a:ln>
        </p:spPr>
        <p:txBody>
          <a:bodyPr rtlCol="0" anchor="ctr"/>
          <a:lstStyle/>
          <a:p>
            <a:endParaRPr lang="en-US"/>
          </a:p>
        </p:txBody>
      </p:sp>
      <p:pic>
        <p:nvPicPr>
          <p:cNvPr id="6" name="Graphic 5">
            <a:extLst>
              <a:ext uri="{FF2B5EF4-FFF2-40B4-BE49-F238E27FC236}">
                <a16:creationId xmlns:a16="http://schemas.microsoft.com/office/drawing/2014/main" id="{61A8DB49-D710-3447-5C69-94FC2FB9EF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6049" y="6307591"/>
            <a:ext cx="1254074" cy="270254"/>
          </a:xfrm>
          <a:prstGeom prst="rect">
            <a:avLst/>
          </a:prstGeom>
        </p:spPr>
      </p:pic>
    </p:spTree>
    <p:extLst>
      <p:ext uri="{BB962C8B-B14F-4D97-AF65-F5344CB8AC3E}">
        <p14:creationId xmlns:p14="http://schemas.microsoft.com/office/powerpoint/2010/main" val="4230470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4B3DBBA-53D0-9E4C-B575-9FD8814DC4A4}"/>
              </a:ext>
            </a:extLst>
          </p:cNvPr>
          <p:cNvSpPr/>
          <p:nvPr userDrawn="1"/>
        </p:nvSpPr>
        <p:spPr>
          <a:xfrm flipH="1">
            <a:off x="0" y="1640264"/>
            <a:ext cx="5573948" cy="5217737"/>
          </a:xfrm>
          <a:custGeom>
            <a:avLst/>
            <a:gdLst>
              <a:gd name="connsiteX0" fmla="*/ 4491978 w 6513298"/>
              <a:gd name="connsiteY0" fmla="*/ 0 h 6097057"/>
              <a:gd name="connsiteX1" fmla="*/ 6224855 w 6513298"/>
              <a:gd name="connsiteY1" fmla="*/ 329321 h 6097057"/>
              <a:gd name="connsiteX2" fmla="*/ 6425470 w 6513298"/>
              <a:gd name="connsiteY2" fmla="*/ 415541 h 6097057"/>
              <a:gd name="connsiteX3" fmla="*/ 6513298 w 6513298"/>
              <a:gd name="connsiteY3" fmla="*/ 458019 h 6097057"/>
              <a:gd name="connsiteX4" fmla="*/ 6513298 w 6513298"/>
              <a:gd name="connsiteY4" fmla="*/ 4173849 h 6097057"/>
              <a:gd name="connsiteX5" fmla="*/ 6431654 w 6513298"/>
              <a:gd name="connsiteY5" fmla="*/ 4028094 h 6097057"/>
              <a:gd name="connsiteX6" fmla="*/ 6161091 w 6513298"/>
              <a:gd name="connsiteY6" fmla="*/ 3682551 h 6097057"/>
              <a:gd name="connsiteX7" fmla="*/ 4475474 w 6513298"/>
              <a:gd name="connsiteY7" fmla="*/ 3035161 h 6097057"/>
              <a:gd name="connsiteX8" fmla="*/ 2831116 w 6513298"/>
              <a:gd name="connsiteY8" fmla="*/ 3668298 h 6097057"/>
              <a:gd name="connsiteX9" fmla="*/ 2170224 w 6513298"/>
              <a:gd name="connsiteY9" fmla="*/ 5339660 h 6097057"/>
              <a:gd name="connsiteX10" fmla="*/ 2263623 w 6513298"/>
              <a:gd name="connsiteY10" fmla="*/ 6061803 h 6097057"/>
              <a:gd name="connsiteX11" fmla="*/ 2275487 w 6513298"/>
              <a:gd name="connsiteY11" fmla="*/ 6097057 h 6097057"/>
              <a:gd name="connsiteX12" fmla="*/ 438405 w 6513298"/>
              <a:gd name="connsiteY12" fmla="*/ 6097057 h 6097057"/>
              <a:gd name="connsiteX13" fmla="*/ 351827 w 6513298"/>
              <a:gd name="connsiteY13" fmla="*/ 5927037 h 6097057"/>
              <a:gd name="connsiteX14" fmla="*/ 0 w 6513298"/>
              <a:gd name="connsiteY14" fmla="*/ 4275179 h 6097057"/>
              <a:gd name="connsiteX15" fmla="*/ 351827 w 6513298"/>
              <a:gd name="connsiteY15" fmla="*/ 2623320 h 6097057"/>
              <a:gd name="connsiteX16" fmla="*/ 1312035 w 6513298"/>
              <a:gd name="connsiteY16" fmla="*/ 1263275 h 6097057"/>
              <a:gd name="connsiteX17" fmla="*/ 2737345 w 6513298"/>
              <a:gd name="connsiteY17" fmla="*/ 339823 h 6097057"/>
              <a:gd name="connsiteX18" fmla="*/ 4491978 w 6513298"/>
              <a:gd name="connsiteY18" fmla="*/ 0 h 609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13298" h="6097057">
                <a:moveTo>
                  <a:pt x="4491978" y="0"/>
                </a:moveTo>
                <a:cubicBezTo>
                  <a:pt x="5103362" y="0"/>
                  <a:pt x="5681736" y="109525"/>
                  <a:pt x="6224855" y="329321"/>
                </a:cubicBezTo>
                <a:cubicBezTo>
                  <a:pt x="6292839" y="356796"/>
                  <a:pt x="6359709" y="385536"/>
                  <a:pt x="6425470" y="415541"/>
                </a:cubicBezTo>
                <a:lnTo>
                  <a:pt x="6513298" y="458019"/>
                </a:lnTo>
                <a:lnTo>
                  <a:pt x="6513298" y="4173849"/>
                </a:lnTo>
                <a:lnTo>
                  <a:pt x="6431654" y="4028094"/>
                </a:lnTo>
                <a:cubicBezTo>
                  <a:pt x="6354259" y="3905209"/>
                  <a:pt x="6264051" y="3790012"/>
                  <a:pt x="6161091" y="3682551"/>
                </a:cubicBezTo>
                <a:cubicBezTo>
                  <a:pt x="5749251" y="3250456"/>
                  <a:pt x="5186630" y="3035161"/>
                  <a:pt x="4475474" y="3035161"/>
                </a:cubicBezTo>
                <a:cubicBezTo>
                  <a:pt x="3819082" y="3035161"/>
                  <a:pt x="3272213" y="3245204"/>
                  <a:pt x="2831116" y="3668298"/>
                </a:cubicBezTo>
                <a:cubicBezTo>
                  <a:pt x="2392271" y="4089138"/>
                  <a:pt x="2170224" y="4647260"/>
                  <a:pt x="2170224" y="5339660"/>
                </a:cubicBezTo>
                <a:cubicBezTo>
                  <a:pt x="2170224" y="5599310"/>
                  <a:pt x="2201449" y="5840077"/>
                  <a:pt x="2263623" y="6061803"/>
                </a:cubicBezTo>
                <a:lnTo>
                  <a:pt x="2275487" y="6097057"/>
                </a:lnTo>
                <a:lnTo>
                  <a:pt x="438405" y="6097057"/>
                </a:lnTo>
                <a:lnTo>
                  <a:pt x="351827" y="5927037"/>
                </a:lnTo>
                <a:cubicBezTo>
                  <a:pt x="117026" y="5408676"/>
                  <a:pt x="0" y="4857306"/>
                  <a:pt x="0" y="4275179"/>
                </a:cubicBezTo>
                <a:cubicBezTo>
                  <a:pt x="0" y="3693053"/>
                  <a:pt x="117026" y="3141683"/>
                  <a:pt x="351827" y="2623320"/>
                </a:cubicBezTo>
                <a:cubicBezTo>
                  <a:pt x="585127" y="2104957"/>
                  <a:pt x="905449" y="1651859"/>
                  <a:pt x="1312035" y="1263275"/>
                </a:cubicBezTo>
                <a:cubicBezTo>
                  <a:pt x="1718624" y="873940"/>
                  <a:pt x="2194229" y="566373"/>
                  <a:pt x="2737345" y="339823"/>
                </a:cubicBezTo>
                <a:cubicBezTo>
                  <a:pt x="3281214" y="113275"/>
                  <a:pt x="3880594" y="0"/>
                  <a:pt x="4491978" y="0"/>
                </a:cubicBezTo>
                <a:close/>
              </a:path>
            </a:pathLst>
          </a:custGeom>
          <a:solidFill>
            <a:schemeClr val="tx2">
              <a:alpha val="28000"/>
            </a:schemeClr>
          </a:solidFill>
          <a:ln w="40171" cap="flat">
            <a:noFill/>
            <a:prstDash val="solid"/>
            <a:miter/>
          </a:ln>
        </p:spPr>
        <p:txBody>
          <a:bodyPr rtlCol="0" anchor="ctr"/>
          <a:lstStyle/>
          <a:p>
            <a:endParaRPr lang="en-US"/>
          </a:p>
        </p:txBody>
      </p:sp>
      <p:sp>
        <p:nvSpPr>
          <p:cNvPr id="11" name="Content Placeholder 10">
            <a:extLst>
              <a:ext uri="{FF2B5EF4-FFF2-40B4-BE49-F238E27FC236}">
                <a16:creationId xmlns:a16="http://schemas.microsoft.com/office/drawing/2014/main" id="{0DC3E20D-A518-57BC-6A69-F0AAB2428FBE}"/>
              </a:ext>
            </a:extLst>
          </p:cNvPr>
          <p:cNvSpPr>
            <a:spLocks noGrp="1"/>
          </p:cNvSpPr>
          <p:nvPr>
            <p:ph sz="quarter" idx="13"/>
          </p:nvPr>
        </p:nvSpPr>
        <p:spPr>
          <a:xfrm>
            <a:off x="7594600" y="1876425"/>
            <a:ext cx="3929064" cy="428624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CA0BE7E-C974-CBDC-BBA9-B602F4C4B641}"/>
              </a:ext>
            </a:extLst>
          </p:cNvPr>
          <p:cNvSpPr>
            <a:spLocks noGrp="1"/>
          </p:cNvSpPr>
          <p:nvPr>
            <p:ph type="title"/>
          </p:nvPr>
        </p:nvSpPr>
        <p:spPr>
          <a:xfrm>
            <a:off x="3171291" y="523511"/>
            <a:ext cx="8352535" cy="474865"/>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1BF5C89F-E0DB-D717-D9C7-DF622170DEE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3BB6169-A8C0-8F43-FE61-05C4922833B0}"/>
              </a:ext>
            </a:extLst>
          </p:cNvPr>
          <p:cNvSpPr>
            <a:spLocks noGrp="1"/>
          </p:cNvSpPr>
          <p:nvPr>
            <p:ph type="sldNum" sz="quarter" idx="11"/>
          </p:nvPr>
        </p:nvSpPr>
        <p:spPr/>
        <p:txBody>
          <a:bodyPr/>
          <a:lstStyle/>
          <a:p>
            <a:fld id="{06DC8C61-BA76-4F88-8F1B-7636B73E57C8}" type="slidenum">
              <a:rPr lang="en-US" smtClean="0"/>
              <a:t>‹#›</a:t>
            </a:fld>
            <a:endParaRPr lang="en-US"/>
          </a:p>
        </p:txBody>
      </p:sp>
      <p:sp>
        <p:nvSpPr>
          <p:cNvPr id="5" name="Content Placeholder 10">
            <a:extLst>
              <a:ext uri="{FF2B5EF4-FFF2-40B4-BE49-F238E27FC236}">
                <a16:creationId xmlns:a16="http://schemas.microsoft.com/office/drawing/2014/main" id="{38201EB1-769A-53DF-23E1-AE50C4704CAC}"/>
              </a:ext>
            </a:extLst>
          </p:cNvPr>
          <p:cNvSpPr>
            <a:spLocks noGrp="1"/>
          </p:cNvSpPr>
          <p:nvPr>
            <p:ph sz="quarter" idx="14"/>
          </p:nvPr>
        </p:nvSpPr>
        <p:spPr>
          <a:xfrm>
            <a:off x="3171292" y="1876423"/>
            <a:ext cx="3929064" cy="428625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a:extLst>
              <a:ext uri="{FF2B5EF4-FFF2-40B4-BE49-F238E27FC236}">
                <a16:creationId xmlns:a16="http://schemas.microsoft.com/office/drawing/2014/main" id="{5BBEADE5-61B9-08AB-1E02-29344A031C25}"/>
              </a:ext>
            </a:extLst>
          </p:cNvPr>
          <p:cNvSpPr>
            <a:spLocks noGrp="1"/>
          </p:cNvSpPr>
          <p:nvPr>
            <p:ph type="body" sz="quarter" idx="15"/>
          </p:nvPr>
        </p:nvSpPr>
        <p:spPr>
          <a:xfrm>
            <a:off x="7594600" y="1506914"/>
            <a:ext cx="3929064" cy="266699"/>
          </a:xfrm>
        </p:spPr>
        <p:txBody>
          <a:bodyPr anchor="ctr"/>
          <a:lstStyle>
            <a:lvl1pPr>
              <a:defRPr b="1">
                <a:solidFill>
                  <a:schemeClr val="accent1"/>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0C774725-98F0-F919-348B-797E3496D2E0}"/>
              </a:ext>
            </a:extLst>
          </p:cNvPr>
          <p:cNvSpPr>
            <a:spLocks noGrp="1"/>
          </p:cNvSpPr>
          <p:nvPr>
            <p:ph type="body" sz="quarter" idx="16"/>
          </p:nvPr>
        </p:nvSpPr>
        <p:spPr>
          <a:xfrm>
            <a:off x="3171292" y="1506914"/>
            <a:ext cx="3929064" cy="266699"/>
          </a:xfrm>
        </p:spPr>
        <p:txBody>
          <a:bodyPr anchor="ctr"/>
          <a:lstStyle>
            <a:lvl1pPr>
              <a:defRPr b="1">
                <a:solidFill>
                  <a:schemeClr val="accent1"/>
                </a:solidFill>
              </a:defRPr>
            </a:lvl1pPr>
          </a:lstStyle>
          <a:p>
            <a:pPr lvl="0"/>
            <a:r>
              <a:rPr lang="en-US"/>
              <a:t>Click to edit Master text styles</a:t>
            </a:r>
          </a:p>
        </p:txBody>
      </p:sp>
      <p:sp>
        <p:nvSpPr>
          <p:cNvPr id="22" name="Picture Placeholder 21">
            <a:extLst>
              <a:ext uri="{FF2B5EF4-FFF2-40B4-BE49-F238E27FC236}">
                <a16:creationId xmlns:a16="http://schemas.microsoft.com/office/drawing/2014/main" id="{0569A4C2-04F0-4561-DEBA-CA676CC97535}"/>
              </a:ext>
            </a:extLst>
          </p:cNvPr>
          <p:cNvSpPr>
            <a:spLocks noGrp="1"/>
          </p:cNvSpPr>
          <p:nvPr>
            <p:ph type="pic" sz="quarter" idx="17"/>
          </p:nvPr>
        </p:nvSpPr>
        <p:spPr>
          <a:xfrm>
            <a:off x="0" y="523511"/>
            <a:ext cx="2677047" cy="5639163"/>
          </a:xfrm>
          <a:custGeom>
            <a:avLst/>
            <a:gdLst>
              <a:gd name="connsiteX0" fmla="*/ 0 w 2677047"/>
              <a:gd name="connsiteY0" fmla="*/ 0 h 5639163"/>
              <a:gd name="connsiteX1" fmla="*/ 2423051 w 2677047"/>
              <a:gd name="connsiteY1" fmla="*/ 0 h 5639163"/>
              <a:gd name="connsiteX2" fmla="*/ 2677047 w 2677047"/>
              <a:gd name="connsiteY2" fmla="*/ 253996 h 5639163"/>
              <a:gd name="connsiteX3" fmla="*/ 2677047 w 2677047"/>
              <a:gd name="connsiteY3" fmla="*/ 5385167 h 5639163"/>
              <a:gd name="connsiteX4" fmla="*/ 2423051 w 2677047"/>
              <a:gd name="connsiteY4" fmla="*/ 5639163 h 5639163"/>
              <a:gd name="connsiteX5" fmla="*/ 0 w 2677047"/>
              <a:gd name="connsiteY5" fmla="*/ 5639163 h 563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047" h="5639163">
                <a:moveTo>
                  <a:pt x="0" y="0"/>
                </a:moveTo>
                <a:lnTo>
                  <a:pt x="2423051" y="0"/>
                </a:lnTo>
                <a:cubicBezTo>
                  <a:pt x="2563329" y="0"/>
                  <a:pt x="2677047" y="113718"/>
                  <a:pt x="2677047" y="253996"/>
                </a:cubicBezTo>
                <a:lnTo>
                  <a:pt x="2677047" y="5385167"/>
                </a:lnTo>
                <a:cubicBezTo>
                  <a:pt x="2677047" y="5525445"/>
                  <a:pt x="2563329" y="5639163"/>
                  <a:pt x="2423051" y="5639163"/>
                </a:cubicBezTo>
                <a:lnTo>
                  <a:pt x="0" y="5639163"/>
                </a:lnTo>
                <a:close/>
              </a:path>
            </a:pathLst>
          </a:custGeom>
        </p:spPr>
        <p:txBody>
          <a:bodyPr wrap="square">
            <a:noAutofit/>
          </a:bodyPr>
          <a:lstStyle/>
          <a:p>
            <a:endParaRPr lang="en-US"/>
          </a:p>
        </p:txBody>
      </p:sp>
    </p:spTree>
    <p:custDataLst>
      <p:tags r:id="rId1"/>
    </p:custDataLst>
    <p:extLst>
      <p:ext uri="{BB962C8B-B14F-4D97-AF65-F5344CB8AC3E}">
        <p14:creationId xmlns:p14="http://schemas.microsoft.com/office/powerpoint/2010/main" val="2384389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Dark">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66A0C246-3E70-88F9-1A5B-6AE5756BAA37}"/>
              </a:ext>
            </a:extLst>
          </p:cNvPr>
          <p:cNvGrpSpPr/>
          <p:nvPr userDrawn="1"/>
        </p:nvGrpSpPr>
        <p:grpSpPr>
          <a:xfrm>
            <a:off x="0" y="1"/>
            <a:ext cx="8659016" cy="4994273"/>
            <a:chOff x="0" y="1"/>
            <a:chExt cx="8659016" cy="4994273"/>
          </a:xfrm>
        </p:grpSpPr>
        <p:sp>
          <p:nvSpPr>
            <p:cNvPr id="25" name="Freeform: Shape 24">
              <a:extLst>
                <a:ext uri="{FF2B5EF4-FFF2-40B4-BE49-F238E27FC236}">
                  <a16:creationId xmlns:a16="http://schemas.microsoft.com/office/drawing/2014/main" id="{1C803AE3-A360-7ADB-B331-B532CB939D46}"/>
                </a:ext>
              </a:extLst>
            </p:cNvPr>
            <p:cNvSpPr/>
            <p:nvPr/>
          </p:nvSpPr>
          <p:spPr>
            <a:xfrm>
              <a:off x="0" y="1"/>
              <a:ext cx="8659016" cy="4994273"/>
            </a:xfrm>
            <a:custGeom>
              <a:avLst/>
              <a:gdLst>
                <a:gd name="connsiteX0" fmla="*/ 0 w 8659016"/>
                <a:gd name="connsiteY0" fmla="*/ 0 h 4994273"/>
                <a:gd name="connsiteX1" fmla="*/ 8659016 w 8659016"/>
                <a:gd name="connsiteY1" fmla="*/ 0 h 4994273"/>
                <a:gd name="connsiteX2" fmla="*/ 8625571 w 8659016"/>
                <a:gd name="connsiteY2" fmla="*/ 251096 h 4994273"/>
                <a:gd name="connsiteX3" fmla="*/ 2828026 w 8659016"/>
                <a:gd name="connsiteY3" fmla="*/ 4994273 h 4994273"/>
                <a:gd name="connsiteX4" fmla="*/ 32360 w 8659016"/>
                <a:gd name="connsiteY4" fmla="*/ 4318953 h 4994273"/>
                <a:gd name="connsiteX5" fmla="*/ 0 w 8659016"/>
                <a:gd name="connsiteY5" fmla="*/ 4301202 h 499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9016" h="4994273">
                  <a:moveTo>
                    <a:pt x="0" y="0"/>
                  </a:moveTo>
                  <a:lnTo>
                    <a:pt x="8659016" y="0"/>
                  </a:lnTo>
                  <a:lnTo>
                    <a:pt x="8625571" y="251096"/>
                  </a:lnTo>
                  <a:cubicBezTo>
                    <a:pt x="8195403" y="2936867"/>
                    <a:pt x="5763569" y="4994273"/>
                    <a:pt x="2828026" y="4994273"/>
                  </a:cubicBezTo>
                  <a:cubicBezTo>
                    <a:pt x="1815770" y="4994273"/>
                    <a:pt x="863408" y="4749635"/>
                    <a:pt x="32360" y="4318953"/>
                  </a:cubicBezTo>
                  <a:lnTo>
                    <a:pt x="0" y="4301202"/>
                  </a:lnTo>
                  <a:close/>
                </a:path>
              </a:pathLst>
            </a:custGeom>
            <a:solidFill>
              <a:schemeClr val="accent2"/>
            </a:solidFill>
            <a:ln w="235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A7772D12-9C5D-C971-A654-D094423EA5C6}"/>
                </a:ext>
              </a:extLst>
            </p:cNvPr>
            <p:cNvSpPr/>
            <p:nvPr/>
          </p:nvSpPr>
          <p:spPr>
            <a:xfrm>
              <a:off x="0" y="1"/>
              <a:ext cx="5288996" cy="4980131"/>
            </a:xfrm>
            <a:custGeom>
              <a:avLst/>
              <a:gdLst>
                <a:gd name="connsiteX0" fmla="*/ 0 w 5288996"/>
                <a:gd name="connsiteY0" fmla="*/ 0 h 4980131"/>
                <a:gd name="connsiteX1" fmla="*/ 3324137 w 5288996"/>
                <a:gd name="connsiteY1" fmla="*/ 0 h 4980131"/>
                <a:gd name="connsiteX2" fmla="*/ 3509465 w 5288996"/>
                <a:gd name="connsiteY2" fmla="*/ 105911 h 4980131"/>
                <a:gd name="connsiteX3" fmla="*/ 4105072 w 5288996"/>
                <a:gd name="connsiteY3" fmla="*/ 569162 h 4980131"/>
                <a:gd name="connsiteX4" fmla="*/ 4971607 w 5288996"/>
                <a:gd name="connsiteY4" fmla="*/ 1806094 h 4980131"/>
                <a:gd name="connsiteX5" fmla="*/ 4971607 w 5288996"/>
                <a:gd name="connsiteY5" fmla="*/ 1805406 h 4980131"/>
                <a:gd name="connsiteX6" fmla="*/ 5288996 w 5288996"/>
                <a:gd name="connsiteY6" fmla="*/ 3356344 h 4980131"/>
                <a:gd name="connsiteX7" fmla="*/ 5106913 w 5288996"/>
                <a:gd name="connsiteY7" fmla="*/ 4489828 h 4980131"/>
                <a:gd name="connsiteX8" fmla="*/ 5075915 w 5288996"/>
                <a:gd name="connsiteY8" fmla="*/ 4567306 h 4980131"/>
                <a:gd name="connsiteX9" fmla="*/ 4911833 w 5288996"/>
                <a:gd name="connsiteY9" fmla="*/ 4630838 h 4980131"/>
                <a:gd name="connsiteX10" fmla="*/ 3372172 w 5288996"/>
                <a:gd name="connsiteY10" fmla="*/ 4970512 h 4980131"/>
                <a:gd name="connsiteX11" fmla="*/ 3225837 w 5288996"/>
                <a:gd name="connsiteY11" fmla="*/ 4980131 h 4980131"/>
                <a:gd name="connsiteX12" fmla="*/ 3239236 w 5288996"/>
                <a:gd name="connsiteY12" fmla="*/ 4939269 h 4980131"/>
                <a:gd name="connsiteX13" fmla="*/ 3322135 w 5288996"/>
                <a:gd name="connsiteY13" fmla="*/ 4292200 h 4980131"/>
                <a:gd name="connsiteX14" fmla="*/ 2760776 w 5288996"/>
                <a:gd name="connsiteY14" fmla="*/ 2790199 h 4980131"/>
                <a:gd name="connsiteX15" fmla="*/ 1233632 w 5288996"/>
                <a:gd name="connsiteY15" fmla="*/ 2203669 h 4980131"/>
                <a:gd name="connsiteX16" fmla="*/ 61620 w 5288996"/>
                <a:gd name="connsiteY16" fmla="*/ 2525952 h 4980131"/>
                <a:gd name="connsiteX17" fmla="*/ 0 w 5288996"/>
                <a:gd name="connsiteY17" fmla="*/ 2569943 h 498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88996" h="4980131">
                  <a:moveTo>
                    <a:pt x="0" y="0"/>
                  </a:moveTo>
                  <a:lnTo>
                    <a:pt x="3324137" y="0"/>
                  </a:lnTo>
                  <a:lnTo>
                    <a:pt x="3509465" y="105911"/>
                  </a:lnTo>
                  <a:cubicBezTo>
                    <a:pt x="3723802" y="242090"/>
                    <a:pt x="3922253" y="396535"/>
                    <a:pt x="4105072" y="569162"/>
                  </a:cubicBezTo>
                  <a:cubicBezTo>
                    <a:pt x="4470710" y="914417"/>
                    <a:pt x="4758886" y="1326957"/>
                    <a:pt x="4971607" y="1806094"/>
                  </a:cubicBezTo>
                  <a:lnTo>
                    <a:pt x="4971607" y="1805406"/>
                  </a:lnTo>
                  <a:cubicBezTo>
                    <a:pt x="5182951" y="2284572"/>
                    <a:pt x="5288996" y="2827583"/>
                    <a:pt x="5288996" y="3356344"/>
                  </a:cubicBezTo>
                  <a:cubicBezTo>
                    <a:pt x="5288996" y="3752895"/>
                    <a:pt x="5228201" y="4130352"/>
                    <a:pt x="5106913" y="4489828"/>
                  </a:cubicBezTo>
                  <a:lnTo>
                    <a:pt x="5075915" y="4567306"/>
                  </a:lnTo>
                  <a:lnTo>
                    <a:pt x="4911833" y="4630838"/>
                  </a:lnTo>
                  <a:cubicBezTo>
                    <a:pt x="4426195" y="4806974"/>
                    <a:pt x="3909684" y="4923338"/>
                    <a:pt x="3372172" y="4970512"/>
                  </a:cubicBezTo>
                  <a:lnTo>
                    <a:pt x="3225837" y="4980131"/>
                  </a:lnTo>
                  <a:lnTo>
                    <a:pt x="3239236" y="4939269"/>
                  </a:lnTo>
                  <a:cubicBezTo>
                    <a:pt x="3294418" y="4737916"/>
                    <a:pt x="3322135" y="4521319"/>
                    <a:pt x="3322135" y="4292200"/>
                  </a:cubicBezTo>
                  <a:cubicBezTo>
                    <a:pt x="3322135" y="3681188"/>
                    <a:pt x="3133868" y="3179632"/>
                    <a:pt x="2760776" y="2790199"/>
                  </a:cubicBezTo>
                  <a:cubicBezTo>
                    <a:pt x="2387655" y="2398730"/>
                    <a:pt x="1877929" y="2203669"/>
                    <a:pt x="1233632" y="2203669"/>
                  </a:cubicBezTo>
                  <a:cubicBezTo>
                    <a:pt x="787629" y="2203669"/>
                    <a:pt x="397438" y="2310714"/>
                    <a:pt x="61620" y="2525952"/>
                  </a:cubicBezTo>
                  <a:lnTo>
                    <a:pt x="0" y="2569943"/>
                  </a:lnTo>
                  <a:close/>
                </a:path>
              </a:pathLst>
            </a:custGeom>
            <a:solidFill>
              <a:schemeClr val="bg1">
                <a:alpha val="3000"/>
              </a:schemeClr>
            </a:solidFill>
            <a:ln w="2359"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8302E489-CC27-2F2D-3EDF-244110CF3B7A}"/>
              </a:ext>
            </a:extLst>
          </p:cNvPr>
          <p:cNvSpPr>
            <a:spLocks noGrp="1"/>
          </p:cNvSpPr>
          <p:nvPr>
            <p:ph type="title"/>
          </p:nvPr>
        </p:nvSpPr>
        <p:spPr>
          <a:xfrm>
            <a:off x="516049" y="523511"/>
            <a:ext cx="6322901" cy="2905489"/>
          </a:xfrm>
        </p:spPr>
        <p:txBody>
          <a:bodyPr/>
          <a:lstStyle>
            <a:lvl1pPr>
              <a:defRPr>
                <a:solidFill>
                  <a:schemeClr val="bg1"/>
                </a:solidFill>
              </a:defRPr>
            </a:lvl1pPr>
          </a:lstStyle>
          <a:p>
            <a:r>
              <a:rPr lang="en-US"/>
              <a:t>Click to edit Master title style</a:t>
            </a:r>
          </a:p>
        </p:txBody>
      </p:sp>
      <p:pic>
        <p:nvPicPr>
          <p:cNvPr id="18" name="Graphic 17">
            <a:extLst>
              <a:ext uri="{FF2B5EF4-FFF2-40B4-BE49-F238E27FC236}">
                <a16:creationId xmlns:a16="http://schemas.microsoft.com/office/drawing/2014/main" id="{2090F126-8250-E121-366F-B3EF71489D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6048" y="3628834"/>
            <a:ext cx="2196121" cy="473266"/>
          </a:xfrm>
          <a:prstGeom prst="rect">
            <a:avLst/>
          </a:prstGeom>
        </p:spPr>
      </p:pic>
      <p:sp>
        <p:nvSpPr>
          <p:cNvPr id="23" name="Picture Placeholder 22">
            <a:extLst>
              <a:ext uri="{FF2B5EF4-FFF2-40B4-BE49-F238E27FC236}">
                <a16:creationId xmlns:a16="http://schemas.microsoft.com/office/drawing/2014/main" id="{C251D7AF-2AB1-C094-CC14-36235CD1B26D}"/>
              </a:ext>
            </a:extLst>
          </p:cNvPr>
          <p:cNvSpPr>
            <a:spLocks noGrp="1"/>
          </p:cNvSpPr>
          <p:nvPr>
            <p:ph type="pic" sz="quarter" idx="10"/>
          </p:nvPr>
        </p:nvSpPr>
        <p:spPr>
          <a:xfrm>
            <a:off x="540000" y="540000"/>
            <a:ext cx="11112000" cy="5778000"/>
          </a:xfrm>
          <a:custGeom>
            <a:avLst/>
            <a:gdLst>
              <a:gd name="connsiteX0" fmla="*/ 8030758 w 11112000"/>
              <a:gd name="connsiteY0" fmla="*/ 0 h 5778000"/>
              <a:gd name="connsiteX1" fmla="*/ 10857999 w 11112000"/>
              <a:gd name="connsiteY1" fmla="*/ 0 h 5778000"/>
              <a:gd name="connsiteX2" fmla="*/ 11112000 w 11112000"/>
              <a:gd name="connsiteY2" fmla="*/ 254001 h 5778000"/>
              <a:gd name="connsiteX3" fmla="*/ 11112000 w 11112000"/>
              <a:gd name="connsiteY3" fmla="*/ 5523999 h 5778000"/>
              <a:gd name="connsiteX4" fmla="*/ 10857999 w 11112000"/>
              <a:gd name="connsiteY4" fmla="*/ 5778000 h 5778000"/>
              <a:gd name="connsiteX5" fmla="*/ 254001 w 11112000"/>
              <a:gd name="connsiteY5" fmla="*/ 5778000 h 5778000"/>
              <a:gd name="connsiteX6" fmla="*/ 0 w 11112000"/>
              <a:gd name="connsiteY6" fmla="*/ 5523999 h 5778000"/>
              <a:gd name="connsiteX7" fmla="*/ 0 w 11112000"/>
              <a:gd name="connsiteY7" fmla="*/ 4012388 h 5778000"/>
              <a:gd name="connsiteX8" fmla="*/ 5055 w 11112000"/>
              <a:gd name="connsiteY8" fmla="*/ 4014568 h 5778000"/>
              <a:gd name="connsiteX9" fmla="*/ 2288026 w 11112000"/>
              <a:gd name="connsiteY9" fmla="*/ 4454273 h 5778000"/>
              <a:gd name="connsiteX10" fmla="*/ 7968501 w 11112000"/>
              <a:gd name="connsiteY10" fmla="*/ 257338 h 57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12000" h="5778000">
                <a:moveTo>
                  <a:pt x="8030758" y="0"/>
                </a:moveTo>
                <a:lnTo>
                  <a:pt x="10857999" y="0"/>
                </a:lnTo>
                <a:cubicBezTo>
                  <a:pt x="10998280" y="0"/>
                  <a:pt x="11112000" y="113720"/>
                  <a:pt x="11112000" y="254001"/>
                </a:cubicBezTo>
                <a:lnTo>
                  <a:pt x="11112000" y="5523999"/>
                </a:lnTo>
                <a:cubicBezTo>
                  <a:pt x="11112000" y="5664280"/>
                  <a:pt x="10998280" y="5778000"/>
                  <a:pt x="10857999" y="5778000"/>
                </a:cubicBezTo>
                <a:lnTo>
                  <a:pt x="254001" y="5778000"/>
                </a:lnTo>
                <a:cubicBezTo>
                  <a:pt x="113720" y="5778000"/>
                  <a:pt x="0" y="5664280"/>
                  <a:pt x="0" y="5523999"/>
                </a:cubicBezTo>
                <a:lnTo>
                  <a:pt x="0" y="4012388"/>
                </a:lnTo>
                <a:lnTo>
                  <a:pt x="5055" y="4014568"/>
                </a:lnTo>
                <a:cubicBezTo>
                  <a:pt x="706749" y="4297705"/>
                  <a:pt x="1478222" y="4454273"/>
                  <a:pt x="2288026" y="4454273"/>
                </a:cubicBezTo>
                <a:cubicBezTo>
                  <a:pt x="5021117" y="4454273"/>
                  <a:pt x="7317582" y="2670862"/>
                  <a:pt x="7968501" y="257338"/>
                </a:cubicBezTo>
                <a:close/>
              </a:path>
            </a:pathLst>
          </a:custGeom>
        </p:spPr>
        <p:txBody>
          <a:bodyPr wrap="square" anchor="b">
            <a:noAutofit/>
          </a:bodyPr>
          <a:lstStyle>
            <a:lvl1pPr algn="r">
              <a:defRPr/>
            </a:lvl1pPr>
          </a:lstStyle>
          <a:p>
            <a:endParaRPr lang="en-US"/>
          </a:p>
        </p:txBody>
      </p:sp>
    </p:spTree>
    <p:extLst>
      <p:ext uri="{BB962C8B-B14F-4D97-AF65-F5344CB8AC3E}">
        <p14:creationId xmlns:p14="http://schemas.microsoft.com/office/powerpoint/2010/main" val="4106960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Blue">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66A0C246-3E70-88F9-1A5B-6AE5756BAA37}"/>
              </a:ext>
            </a:extLst>
          </p:cNvPr>
          <p:cNvGrpSpPr/>
          <p:nvPr userDrawn="1"/>
        </p:nvGrpSpPr>
        <p:grpSpPr>
          <a:xfrm>
            <a:off x="0" y="1"/>
            <a:ext cx="8659016" cy="4994273"/>
            <a:chOff x="0" y="1"/>
            <a:chExt cx="8659016" cy="4994273"/>
          </a:xfrm>
        </p:grpSpPr>
        <p:sp>
          <p:nvSpPr>
            <p:cNvPr id="25" name="Freeform: Shape 24">
              <a:extLst>
                <a:ext uri="{FF2B5EF4-FFF2-40B4-BE49-F238E27FC236}">
                  <a16:creationId xmlns:a16="http://schemas.microsoft.com/office/drawing/2014/main" id="{1C803AE3-A360-7ADB-B331-B532CB939D46}"/>
                </a:ext>
              </a:extLst>
            </p:cNvPr>
            <p:cNvSpPr/>
            <p:nvPr/>
          </p:nvSpPr>
          <p:spPr>
            <a:xfrm>
              <a:off x="0" y="1"/>
              <a:ext cx="8659016" cy="4994273"/>
            </a:xfrm>
            <a:custGeom>
              <a:avLst/>
              <a:gdLst>
                <a:gd name="connsiteX0" fmla="*/ 0 w 8659016"/>
                <a:gd name="connsiteY0" fmla="*/ 0 h 4994273"/>
                <a:gd name="connsiteX1" fmla="*/ 8659016 w 8659016"/>
                <a:gd name="connsiteY1" fmla="*/ 0 h 4994273"/>
                <a:gd name="connsiteX2" fmla="*/ 8625571 w 8659016"/>
                <a:gd name="connsiteY2" fmla="*/ 251096 h 4994273"/>
                <a:gd name="connsiteX3" fmla="*/ 2828026 w 8659016"/>
                <a:gd name="connsiteY3" fmla="*/ 4994273 h 4994273"/>
                <a:gd name="connsiteX4" fmla="*/ 32360 w 8659016"/>
                <a:gd name="connsiteY4" fmla="*/ 4318953 h 4994273"/>
                <a:gd name="connsiteX5" fmla="*/ 0 w 8659016"/>
                <a:gd name="connsiteY5" fmla="*/ 4301202 h 499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9016" h="4994273">
                  <a:moveTo>
                    <a:pt x="0" y="0"/>
                  </a:moveTo>
                  <a:lnTo>
                    <a:pt x="8659016" y="0"/>
                  </a:lnTo>
                  <a:lnTo>
                    <a:pt x="8625571" y="251096"/>
                  </a:lnTo>
                  <a:cubicBezTo>
                    <a:pt x="8195403" y="2936867"/>
                    <a:pt x="5763569" y="4994273"/>
                    <a:pt x="2828026" y="4994273"/>
                  </a:cubicBezTo>
                  <a:cubicBezTo>
                    <a:pt x="1815770" y="4994273"/>
                    <a:pt x="863408" y="4749635"/>
                    <a:pt x="32360" y="4318953"/>
                  </a:cubicBezTo>
                  <a:lnTo>
                    <a:pt x="0" y="4301202"/>
                  </a:lnTo>
                  <a:close/>
                </a:path>
              </a:pathLst>
            </a:custGeom>
            <a:solidFill>
              <a:schemeClr val="accent1"/>
            </a:solidFill>
            <a:ln w="235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A7772D12-9C5D-C971-A654-D094423EA5C6}"/>
                </a:ext>
              </a:extLst>
            </p:cNvPr>
            <p:cNvSpPr/>
            <p:nvPr/>
          </p:nvSpPr>
          <p:spPr>
            <a:xfrm>
              <a:off x="0" y="1"/>
              <a:ext cx="5288996" cy="4980131"/>
            </a:xfrm>
            <a:custGeom>
              <a:avLst/>
              <a:gdLst>
                <a:gd name="connsiteX0" fmla="*/ 0 w 5288996"/>
                <a:gd name="connsiteY0" fmla="*/ 0 h 4980131"/>
                <a:gd name="connsiteX1" fmla="*/ 3324137 w 5288996"/>
                <a:gd name="connsiteY1" fmla="*/ 0 h 4980131"/>
                <a:gd name="connsiteX2" fmla="*/ 3509465 w 5288996"/>
                <a:gd name="connsiteY2" fmla="*/ 105911 h 4980131"/>
                <a:gd name="connsiteX3" fmla="*/ 4105072 w 5288996"/>
                <a:gd name="connsiteY3" fmla="*/ 569162 h 4980131"/>
                <a:gd name="connsiteX4" fmla="*/ 4971607 w 5288996"/>
                <a:gd name="connsiteY4" fmla="*/ 1806094 h 4980131"/>
                <a:gd name="connsiteX5" fmla="*/ 4971607 w 5288996"/>
                <a:gd name="connsiteY5" fmla="*/ 1805406 h 4980131"/>
                <a:gd name="connsiteX6" fmla="*/ 5288996 w 5288996"/>
                <a:gd name="connsiteY6" fmla="*/ 3356344 h 4980131"/>
                <a:gd name="connsiteX7" fmla="*/ 5106913 w 5288996"/>
                <a:gd name="connsiteY7" fmla="*/ 4489828 h 4980131"/>
                <a:gd name="connsiteX8" fmla="*/ 5075915 w 5288996"/>
                <a:gd name="connsiteY8" fmla="*/ 4567306 h 4980131"/>
                <a:gd name="connsiteX9" fmla="*/ 4911833 w 5288996"/>
                <a:gd name="connsiteY9" fmla="*/ 4630838 h 4980131"/>
                <a:gd name="connsiteX10" fmla="*/ 3372172 w 5288996"/>
                <a:gd name="connsiteY10" fmla="*/ 4970512 h 4980131"/>
                <a:gd name="connsiteX11" fmla="*/ 3225837 w 5288996"/>
                <a:gd name="connsiteY11" fmla="*/ 4980131 h 4980131"/>
                <a:gd name="connsiteX12" fmla="*/ 3239236 w 5288996"/>
                <a:gd name="connsiteY12" fmla="*/ 4939269 h 4980131"/>
                <a:gd name="connsiteX13" fmla="*/ 3322135 w 5288996"/>
                <a:gd name="connsiteY13" fmla="*/ 4292200 h 4980131"/>
                <a:gd name="connsiteX14" fmla="*/ 2760776 w 5288996"/>
                <a:gd name="connsiteY14" fmla="*/ 2790199 h 4980131"/>
                <a:gd name="connsiteX15" fmla="*/ 1233632 w 5288996"/>
                <a:gd name="connsiteY15" fmla="*/ 2203669 h 4980131"/>
                <a:gd name="connsiteX16" fmla="*/ 61620 w 5288996"/>
                <a:gd name="connsiteY16" fmla="*/ 2525952 h 4980131"/>
                <a:gd name="connsiteX17" fmla="*/ 0 w 5288996"/>
                <a:gd name="connsiteY17" fmla="*/ 2569943 h 498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88996" h="4980131">
                  <a:moveTo>
                    <a:pt x="0" y="0"/>
                  </a:moveTo>
                  <a:lnTo>
                    <a:pt x="3324137" y="0"/>
                  </a:lnTo>
                  <a:lnTo>
                    <a:pt x="3509465" y="105911"/>
                  </a:lnTo>
                  <a:cubicBezTo>
                    <a:pt x="3723802" y="242090"/>
                    <a:pt x="3922253" y="396535"/>
                    <a:pt x="4105072" y="569162"/>
                  </a:cubicBezTo>
                  <a:cubicBezTo>
                    <a:pt x="4470710" y="914417"/>
                    <a:pt x="4758886" y="1326957"/>
                    <a:pt x="4971607" y="1806094"/>
                  </a:cubicBezTo>
                  <a:lnTo>
                    <a:pt x="4971607" y="1805406"/>
                  </a:lnTo>
                  <a:cubicBezTo>
                    <a:pt x="5182951" y="2284572"/>
                    <a:pt x="5288996" y="2827583"/>
                    <a:pt x="5288996" y="3356344"/>
                  </a:cubicBezTo>
                  <a:cubicBezTo>
                    <a:pt x="5288996" y="3752895"/>
                    <a:pt x="5228201" y="4130352"/>
                    <a:pt x="5106913" y="4489828"/>
                  </a:cubicBezTo>
                  <a:lnTo>
                    <a:pt x="5075915" y="4567306"/>
                  </a:lnTo>
                  <a:lnTo>
                    <a:pt x="4911833" y="4630838"/>
                  </a:lnTo>
                  <a:cubicBezTo>
                    <a:pt x="4426195" y="4806974"/>
                    <a:pt x="3909684" y="4923338"/>
                    <a:pt x="3372172" y="4970512"/>
                  </a:cubicBezTo>
                  <a:lnTo>
                    <a:pt x="3225837" y="4980131"/>
                  </a:lnTo>
                  <a:lnTo>
                    <a:pt x="3239236" y="4939269"/>
                  </a:lnTo>
                  <a:cubicBezTo>
                    <a:pt x="3294418" y="4737916"/>
                    <a:pt x="3322135" y="4521319"/>
                    <a:pt x="3322135" y="4292200"/>
                  </a:cubicBezTo>
                  <a:cubicBezTo>
                    <a:pt x="3322135" y="3681188"/>
                    <a:pt x="3133868" y="3179632"/>
                    <a:pt x="2760776" y="2790199"/>
                  </a:cubicBezTo>
                  <a:cubicBezTo>
                    <a:pt x="2387655" y="2398730"/>
                    <a:pt x="1877929" y="2203669"/>
                    <a:pt x="1233632" y="2203669"/>
                  </a:cubicBezTo>
                  <a:cubicBezTo>
                    <a:pt x="787629" y="2203669"/>
                    <a:pt x="397438" y="2310714"/>
                    <a:pt x="61620" y="2525952"/>
                  </a:cubicBezTo>
                  <a:lnTo>
                    <a:pt x="0" y="2569943"/>
                  </a:lnTo>
                  <a:close/>
                </a:path>
              </a:pathLst>
            </a:custGeom>
            <a:solidFill>
              <a:schemeClr val="bg1">
                <a:alpha val="5000"/>
              </a:schemeClr>
            </a:solidFill>
            <a:ln w="2359"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8302E489-CC27-2F2D-3EDF-244110CF3B7A}"/>
              </a:ext>
            </a:extLst>
          </p:cNvPr>
          <p:cNvSpPr>
            <a:spLocks noGrp="1"/>
          </p:cNvSpPr>
          <p:nvPr>
            <p:ph type="title"/>
          </p:nvPr>
        </p:nvSpPr>
        <p:spPr>
          <a:xfrm>
            <a:off x="516049" y="523511"/>
            <a:ext cx="6322901" cy="2905489"/>
          </a:xfrm>
        </p:spPr>
        <p:txBody>
          <a:bodyPr/>
          <a:lstStyle>
            <a:lvl1pPr>
              <a:defRPr>
                <a:solidFill>
                  <a:schemeClr val="bg1"/>
                </a:solidFill>
              </a:defRPr>
            </a:lvl1pPr>
          </a:lstStyle>
          <a:p>
            <a:r>
              <a:rPr lang="en-US"/>
              <a:t>Click to edit Master title style</a:t>
            </a:r>
          </a:p>
        </p:txBody>
      </p:sp>
      <p:pic>
        <p:nvPicPr>
          <p:cNvPr id="18" name="Graphic 17">
            <a:extLst>
              <a:ext uri="{FF2B5EF4-FFF2-40B4-BE49-F238E27FC236}">
                <a16:creationId xmlns:a16="http://schemas.microsoft.com/office/drawing/2014/main" id="{2090F126-8250-E121-366F-B3EF71489D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6048" y="3628834"/>
            <a:ext cx="2196121" cy="473266"/>
          </a:xfrm>
          <a:prstGeom prst="rect">
            <a:avLst/>
          </a:prstGeom>
        </p:spPr>
      </p:pic>
      <p:sp>
        <p:nvSpPr>
          <p:cNvPr id="23" name="Picture Placeholder 22">
            <a:extLst>
              <a:ext uri="{FF2B5EF4-FFF2-40B4-BE49-F238E27FC236}">
                <a16:creationId xmlns:a16="http://schemas.microsoft.com/office/drawing/2014/main" id="{C251D7AF-2AB1-C094-CC14-36235CD1B26D}"/>
              </a:ext>
            </a:extLst>
          </p:cNvPr>
          <p:cNvSpPr>
            <a:spLocks noGrp="1"/>
          </p:cNvSpPr>
          <p:nvPr>
            <p:ph type="pic" sz="quarter" idx="10"/>
          </p:nvPr>
        </p:nvSpPr>
        <p:spPr>
          <a:xfrm>
            <a:off x="540000" y="540000"/>
            <a:ext cx="11112000" cy="5778000"/>
          </a:xfrm>
          <a:custGeom>
            <a:avLst/>
            <a:gdLst>
              <a:gd name="connsiteX0" fmla="*/ 8030758 w 11112000"/>
              <a:gd name="connsiteY0" fmla="*/ 0 h 5778000"/>
              <a:gd name="connsiteX1" fmla="*/ 10857999 w 11112000"/>
              <a:gd name="connsiteY1" fmla="*/ 0 h 5778000"/>
              <a:gd name="connsiteX2" fmla="*/ 11112000 w 11112000"/>
              <a:gd name="connsiteY2" fmla="*/ 254001 h 5778000"/>
              <a:gd name="connsiteX3" fmla="*/ 11112000 w 11112000"/>
              <a:gd name="connsiteY3" fmla="*/ 5523999 h 5778000"/>
              <a:gd name="connsiteX4" fmla="*/ 10857999 w 11112000"/>
              <a:gd name="connsiteY4" fmla="*/ 5778000 h 5778000"/>
              <a:gd name="connsiteX5" fmla="*/ 254001 w 11112000"/>
              <a:gd name="connsiteY5" fmla="*/ 5778000 h 5778000"/>
              <a:gd name="connsiteX6" fmla="*/ 0 w 11112000"/>
              <a:gd name="connsiteY6" fmla="*/ 5523999 h 5778000"/>
              <a:gd name="connsiteX7" fmla="*/ 0 w 11112000"/>
              <a:gd name="connsiteY7" fmla="*/ 4012388 h 5778000"/>
              <a:gd name="connsiteX8" fmla="*/ 5055 w 11112000"/>
              <a:gd name="connsiteY8" fmla="*/ 4014568 h 5778000"/>
              <a:gd name="connsiteX9" fmla="*/ 2288026 w 11112000"/>
              <a:gd name="connsiteY9" fmla="*/ 4454273 h 5778000"/>
              <a:gd name="connsiteX10" fmla="*/ 7968501 w 11112000"/>
              <a:gd name="connsiteY10" fmla="*/ 257338 h 57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12000" h="5778000">
                <a:moveTo>
                  <a:pt x="8030758" y="0"/>
                </a:moveTo>
                <a:lnTo>
                  <a:pt x="10857999" y="0"/>
                </a:lnTo>
                <a:cubicBezTo>
                  <a:pt x="10998280" y="0"/>
                  <a:pt x="11112000" y="113720"/>
                  <a:pt x="11112000" y="254001"/>
                </a:cubicBezTo>
                <a:lnTo>
                  <a:pt x="11112000" y="5523999"/>
                </a:lnTo>
                <a:cubicBezTo>
                  <a:pt x="11112000" y="5664280"/>
                  <a:pt x="10998280" y="5778000"/>
                  <a:pt x="10857999" y="5778000"/>
                </a:cubicBezTo>
                <a:lnTo>
                  <a:pt x="254001" y="5778000"/>
                </a:lnTo>
                <a:cubicBezTo>
                  <a:pt x="113720" y="5778000"/>
                  <a:pt x="0" y="5664280"/>
                  <a:pt x="0" y="5523999"/>
                </a:cubicBezTo>
                <a:lnTo>
                  <a:pt x="0" y="4012388"/>
                </a:lnTo>
                <a:lnTo>
                  <a:pt x="5055" y="4014568"/>
                </a:lnTo>
                <a:cubicBezTo>
                  <a:pt x="706749" y="4297705"/>
                  <a:pt x="1478222" y="4454273"/>
                  <a:pt x="2288026" y="4454273"/>
                </a:cubicBezTo>
                <a:cubicBezTo>
                  <a:pt x="5021117" y="4454273"/>
                  <a:pt x="7317582" y="2670862"/>
                  <a:pt x="7968501" y="257338"/>
                </a:cubicBezTo>
                <a:close/>
              </a:path>
            </a:pathLst>
          </a:custGeom>
        </p:spPr>
        <p:txBody>
          <a:bodyPr wrap="square" anchor="b">
            <a:noAutofit/>
          </a:bodyPr>
          <a:lstStyle>
            <a:lvl1pPr algn="r">
              <a:defRPr/>
            </a:lvl1pPr>
          </a:lstStyle>
          <a:p>
            <a:endParaRPr lang="en-US"/>
          </a:p>
        </p:txBody>
      </p:sp>
    </p:spTree>
    <p:extLst>
      <p:ext uri="{BB962C8B-B14F-4D97-AF65-F5344CB8AC3E}">
        <p14:creationId xmlns:p14="http://schemas.microsoft.com/office/powerpoint/2010/main" val="3664857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ig Image + Text on Dark Background">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1C803AE3-A360-7ADB-B331-B532CB939D46}"/>
              </a:ext>
            </a:extLst>
          </p:cNvPr>
          <p:cNvSpPr/>
          <p:nvPr/>
        </p:nvSpPr>
        <p:spPr>
          <a:xfrm>
            <a:off x="0" y="1"/>
            <a:ext cx="8659016" cy="4994273"/>
          </a:xfrm>
          <a:custGeom>
            <a:avLst/>
            <a:gdLst>
              <a:gd name="connsiteX0" fmla="*/ 0 w 8659016"/>
              <a:gd name="connsiteY0" fmla="*/ 0 h 4994273"/>
              <a:gd name="connsiteX1" fmla="*/ 8659016 w 8659016"/>
              <a:gd name="connsiteY1" fmla="*/ 0 h 4994273"/>
              <a:gd name="connsiteX2" fmla="*/ 8625571 w 8659016"/>
              <a:gd name="connsiteY2" fmla="*/ 251096 h 4994273"/>
              <a:gd name="connsiteX3" fmla="*/ 2828026 w 8659016"/>
              <a:gd name="connsiteY3" fmla="*/ 4994273 h 4994273"/>
              <a:gd name="connsiteX4" fmla="*/ 32360 w 8659016"/>
              <a:gd name="connsiteY4" fmla="*/ 4318953 h 4994273"/>
              <a:gd name="connsiteX5" fmla="*/ 0 w 8659016"/>
              <a:gd name="connsiteY5" fmla="*/ 4301202 h 499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9016" h="4994273">
                <a:moveTo>
                  <a:pt x="0" y="0"/>
                </a:moveTo>
                <a:lnTo>
                  <a:pt x="8659016" y="0"/>
                </a:lnTo>
                <a:lnTo>
                  <a:pt x="8625571" y="251096"/>
                </a:lnTo>
                <a:cubicBezTo>
                  <a:pt x="8195403" y="2936867"/>
                  <a:pt x="5763569" y="4994273"/>
                  <a:pt x="2828026" y="4994273"/>
                </a:cubicBezTo>
                <a:cubicBezTo>
                  <a:pt x="1815770" y="4994273"/>
                  <a:pt x="863408" y="4749635"/>
                  <a:pt x="32360" y="4318953"/>
                </a:cubicBezTo>
                <a:lnTo>
                  <a:pt x="0" y="4301202"/>
                </a:lnTo>
                <a:close/>
              </a:path>
            </a:pathLst>
          </a:custGeom>
          <a:solidFill>
            <a:schemeClr val="accent2"/>
          </a:solidFill>
          <a:ln w="2359"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C7A8577-1F8E-9DD2-D376-17EEBE3A76FA}"/>
              </a:ext>
            </a:extLst>
          </p:cNvPr>
          <p:cNvSpPr/>
          <p:nvPr userDrawn="1"/>
        </p:nvSpPr>
        <p:spPr>
          <a:xfrm>
            <a:off x="540000" y="540000"/>
            <a:ext cx="8025126" cy="4454274"/>
          </a:xfrm>
          <a:custGeom>
            <a:avLst/>
            <a:gdLst>
              <a:gd name="connsiteX0" fmla="*/ 254001 w 8025126"/>
              <a:gd name="connsiteY0" fmla="*/ 0 h 4454274"/>
              <a:gd name="connsiteX1" fmla="*/ 8025126 w 8025126"/>
              <a:gd name="connsiteY1" fmla="*/ 0 h 4454274"/>
              <a:gd name="connsiteX2" fmla="*/ 7981823 w 8025126"/>
              <a:gd name="connsiteY2" fmla="*/ 206967 h 4454274"/>
              <a:gd name="connsiteX3" fmla="*/ 2288026 w 8025126"/>
              <a:gd name="connsiteY3" fmla="*/ 4454274 h 4454274"/>
              <a:gd name="connsiteX4" fmla="*/ 137433 w 8025126"/>
              <a:gd name="connsiteY4" fmla="*/ 4066167 h 4454274"/>
              <a:gd name="connsiteX5" fmla="*/ 0 w 8025126"/>
              <a:gd name="connsiteY5" fmla="*/ 4009770 h 4454274"/>
              <a:gd name="connsiteX6" fmla="*/ 0 w 8025126"/>
              <a:gd name="connsiteY6" fmla="*/ 254001 h 4454274"/>
              <a:gd name="connsiteX7" fmla="*/ 254001 w 8025126"/>
              <a:gd name="connsiteY7" fmla="*/ 0 h 445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5126" h="4454274">
                <a:moveTo>
                  <a:pt x="254001" y="0"/>
                </a:moveTo>
                <a:lnTo>
                  <a:pt x="8025126" y="0"/>
                </a:lnTo>
                <a:lnTo>
                  <a:pt x="7981823" y="206967"/>
                </a:lnTo>
                <a:cubicBezTo>
                  <a:pt x="7349456" y="2646007"/>
                  <a:pt x="5040098" y="4454274"/>
                  <a:pt x="2288026" y="4454274"/>
                </a:cubicBezTo>
                <a:cubicBezTo>
                  <a:pt x="1528834" y="4454274"/>
                  <a:pt x="803333" y="4316665"/>
                  <a:pt x="137433" y="4066167"/>
                </a:cubicBezTo>
                <a:lnTo>
                  <a:pt x="0" y="4009770"/>
                </a:lnTo>
                <a:lnTo>
                  <a:pt x="0" y="254001"/>
                </a:lnTo>
                <a:cubicBezTo>
                  <a:pt x="0" y="113720"/>
                  <a:pt x="113720" y="0"/>
                  <a:pt x="254001" y="0"/>
                </a:cubicBezTo>
                <a:close/>
              </a:path>
            </a:pathLst>
          </a:custGeom>
          <a:solidFill>
            <a:schemeClr val="accent2"/>
          </a:solidFill>
          <a:ln w="2359" cap="flat">
            <a:noFill/>
            <a:prstDash val="solid"/>
            <a:miter/>
          </a:ln>
          <a:effectLst>
            <a:outerShdw blurRad="304800" dist="228600" dir="13500000" algn="br" rotWithShape="0">
              <a:srgbClr val="000000">
                <a:alpha val="9804"/>
              </a:srgbClr>
            </a:outerShdw>
          </a:effectLst>
        </p:spPr>
        <p:txBody>
          <a:bodyPr wrap="square" rtlCol="0" anchor="ctr">
            <a:noAutofit/>
          </a:bodyPr>
          <a:lstStyle/>
          <a:p>
            <a:endParaRPr lang="en-US"/>
          </a:p>
        </p:txBody>
      </p:sp>
      <p:sp>
        <p:nvSpPr>
          <p:cNvPr id="40" name="Freeform: Shape 39">
            <a:extLst>
              <a:ext uri="{FF2B5EF4-FFF2-40B4-BE49-F238E27FC236}">
                <a16:creationId xmlns:a16="http://schemas.microsoft.com/office/drawing/2014/main" id="{A7772D12-9C5D-C971-A654-D094423EA5C6}"/>
              </a:ext>
            </a:extLst>
          </p:cNvPr>
          <p:cNvSpPr/>
          <p:nvPr/>
        </p:nvSpPr>
        <p:spPr>
          <a:xfrm>
            <a:off x="0" y="1"/>
            <a:ext cx="5288996" cy="4980131"/>
          </a:xfrm>
          <a:custGeom>
            <a:avLst/>
            <a:gdLst>
              <a:gd name="connsiteX0" fmla="*/ 0 w 5288996"/>
              <a:gd name="connsiteY0" fmla="*/ 0 h 4980131"/>
              <a:gd name="connsiteX1" fmla="*/ 3324137 w 5288996"/>
              <a:gd name="connsiteY1" fmla="*/ 0 h 4980131"/>
              <a:gd name="connsiteX2" fmla="*/ 3509465 w 5288996"/>
              <a:gd name="connsiteY2" fmla="*/ 105911 h 4980131"/>
              <a:gd name="connsiteX3" fmla="*/ 4105072 w 5288996"/>
              <a:gd name="connsiteY3" fmla="*/ 569162 h 4980131"/>
              <a:gd name="connsiteX4" fmla="*/ 4971607 w 5288996"/>
              <a:gd name="connsiteY4" fmla="*/ 1806094 h 4980131"/>
              <a:gd name="connsiteX5" fmla="*/ 4971607 w 5288996"/>
              <a:gd name="connsiteY5" fmla="*/ 1805406 h 4980131"/>
              <a:gd name="connsiteX6" fmla="*/ 5288996 w 5288996"/>
              <a:gd name="connsiteY6" fmla="*/ 3356344 h 4980131"/>
              <a:gd name="connsiteX7" fmla="*/ 5106913 w 5288996"/>
              <a:gd name="connsiteY7" fmla="*/ 4489828 h 4980131"/>
              <a:gd name="connsiteX8" fmla="*/ 5075915 w 5288996"/>
              <a:gd name="connsiteY8" fmla="*/ 4567306 h 4980131"/>
              <a:gd name="connsiteX9" fmla="*/ 4911833 w 5288996"/>
              <a:gd name="connsiteY9" fmla="*/ 4630838 h 4980131"/>
              <a:gd name="connsiteX10" fmla="*/ 3372172 w 5288996"/>
              <a:gd name="connsiteY10" fmla="*/ 4970512 h 4980131"/>
              <a:gd name="connsiteX11" fmla="*/ 3225837 w 5288996"/>
              <a:gd name="connsiteY11" fmla="*/ 4980131 h 4980131"/>
              <a:gd name="connsiteX12" fmla="*/ 3239236 w 5288996"/>
              <a:gd name="connsiteY12" fmla="*/ 4939269 h 4980131"/>
              <a:gd name="connsiteX13" fmla="*/ 3322135 w 5288996"/>
              <a:gd name="connsiteY13" fmla="*/ 4292200 h 4980131"/>
              <a:gd name="connsiteX14" fmla="*/ 2760776 w 5288996"/>
              <a:gd name="connsiteY14" fmla="*/ 2790199 h 4980131"/>
              <a:gd name="connsiteX15" fmla="*/ 1233632 w 5288996"/>
              <a:gd name="connsiteY15" fmla="*/ 2203669 h 4980131"/>
              <a:gd name="connsiteX16" fmla="*/ 61620 w 5288996"/>
              <a:gd name="connsiteY16" fmla="*/ 2525952 h 4980131"/>
              <a:gd name="connsiteX17" fmla="*/ 0 w 5288996"/>
              <a:gd name="connsiteY17" fmla="*/ 2569943 h 498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88996" h="4980131">
                <a:moveTo>
                  <a:pt x="0" y="0"/>
                </a:moveTo>
                <a:lnTo>
                  <a:pt x="3324137" y="0"/>
                </a:lnTo>
                <a:lnTo>
                  <a:pt x="3509465" y="105911"/>
                </a:lnTo>
                <a:cubicBezTo>
                  <a:pt x="3723802" y="242090"/>
                  <a:pt x="3922253" y="396535"/>
                  <a:pt x="4105072" y="569162"/>
                </a:cubicBezTo>
                <a:cubicBezTo>
                  <a:pt x="4470710" y="914417"/>
                  <a:pt x="4758886" y="1326957"/>
                  <a:pt x="4971607" y="1806094"/>
                </a:cubicBezTo>
                <a:lnTo>
                  <a:pt x="4971607" y="1805406"/>
                </a:lnTo>
                <a:cubicBezTo>
                  <a:pt x="5182951" y="2284572"/>
                  <a:pt x="5288996" y="2827583"/>
                  <a:pt x="5288996" y="3356344"/>
                </a:cubicBezTo>
                <a:cubicBezTo>
                  <a:pt x="5288996" y="3752895"/>
                  <a:pt x="5228201" y="4130352"/>
                  <a:pt x="5106913" y="4489828"/>
                </a:cubicBezTo>
                <a:lnTo>
                  <a:pt x="5075915" y="4567306"/>
                </a:lnTo>
                <a:lnTo>
                  <a:pt x="4911833" y="4630838"/>
                </a:lnTo>
                <a:cubicBezTo>
                  <a:pt x="4426195" y="4806974"/>
                  <a:pt x="3909684" y="4923338"/>
                  <a:pt x="3372172" y="4970512"/>
                </a:cubicBezTo>
                <a:lnTo>
                  <a:pt x="3225837" y="4980131"/>
                </a:lnTo>
                <a:lnTo>
                  <a:pt x="3239236" y="4939269"/>
                </a:lnTo>
                <a:cubicBezTo>
                  <a:pt x="3294418" y="4737916"/>
                  <a:pt x="3322135" y="4521319"/>
                  <a:pt x="3322135" y="4292200"/>
                </a:cubicBezTo>
                <a:cubicBezTo>
                  <a:pt x="3322135" y="3681188"/>
                  <a:pt x="3133868" y="3179632"/>
                  <a:pt x="2760776" y="2790199"/>
                </a:cubicBezTo>
                <a:cubicBezTo>
                  <a:pt x="2387655" y="2398730"/>
                  <a:pt x="1877929" y="2203669"/>
                  <a:pt x="1233632" y="2203669"/>
                </a:cubicBezTo>
                <a:cubicBezTo>
                  <a:pt x="787629" y="2203669"/>
                  <a:pt x="397438" y="2310714"/>
                  <a:pt x="61620" y="2525952"/>
                </a:cubicBezTo>
                <a:lnTo>
                  <a:pt x="0" y="2569943"/>
                </a:lnTo>
                <a:close/>
              </a:path>
            </a:pathLst>
          </a:custGeom>
          <a:solidFill>
            <a:schemeClr val="bg1">
              <a:alpha val="3000"/>
            </a:schemeClr>
          </a:solidFill>
          <a:ln w="235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302E489-CC27-2F2D-3EDF-244110CF3B7A}"/>
              </a:ext>
            </a:extLst>
          </p:cNvPr>
          <p:cNvSpPr>
            <a:spLocks noGrp="1"/>
          </p:cNvSpPr>
          <p:nvPr userDrawn="1">
            <p:ph type="title"/>
          </p:nvPr>
        </p:nvSpPr>
        <p:spPr>
          <a:xfrm>
            <a:off x="762793" y="799195"/>
            <a:ext cx="6247608" cy="619489"/>
          </a:xfrm>
        </p:spPr>
        <p:txBody>
          <a:bodyPr/>
          <a:lstStyle>
            <a:lvl1pPr>
              <a:defRPr>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2DC5156B-F93B-056F-92DE-45A0755617B2}"/>
              </a:ext>
            </a:extLst>
          </p:cNvPr>
          <p:cNvSpPr>
            <a:spLocks noGrp="1"/>
          </p:cNvSpPr>
          <p:nvPr userDrawn="1">
            <p:ph type="body" sz="quarter" idx="11"/>
          </p:nvPr>
        </p:nvSpPr>
        <p:spPr>
          <a:xfrm>
            <a:off x="762792" y="1543049"/>
            <a:ext cx="6247608" cy="197838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CE74542-D2BD-62FF-DA81-9E6893889DA8}"/>
              </a:ext>
            </a:extLst>
          </p:cNvPr>
          <p:cNvSpPr>
            <a:spLocks noGrp="1"/>
          </p:cNvSpPr>
          <p:nvPr>
            <p:ph type="pic" sz="quarter" idx="12"/>
          </p:nvPr>
        </p:nvSpPr>
        <p:spPr>
          <a:xfrm>
            <a:off x="540000" y="540000"/>
            <a:ext cx="11112000" cy="5778000"/>
          </a:xfrm>
          <a:custGeom>
            <a:avLst/>
            <a:gdLst>
              <a:gd name="connsiteX0" fmla="*/ 8025126 w 11112000"/>
              <a:gd name="connsiteY0" fmla="*/ 0 h 5778000"/>
              <a:gd name="connsiteX1" fmla="*/ 10857999 w 11112000"/>
              <a:gd name="connsiteY1" fmla="*/ 0 h 5778000"/>
              <a:gd name="connsiteX2" fmla="*/ 11112000 w 11112000"/>
              <a:gd name="connsiteY2" fmla="*/ 254001 h 5778000"/>
              <a:gd name="connsiteX3" fmla="*/ 11112000 w 11112000"/>
              <a:gd name="connsiteY3" fmla="*/ 5523999 h 5778000"/>
              <a:gd name="connsiteX4" fmla="*/ 10857999 w 11112000"/>
              <a:gd name="connsiteY4" fmla="*/ 5778000 h 5778000"/>
              <a:gd name="connsiteX5" fmla="*/ 254001 w 11112000"/>
              <a:gd name="connsiteY5" fmla="*/ 5778000 h 5778000"/>
              <a:gd name="connsiteX6" fmla="*/ 0 w 11112000"/>
              <a:gd name="connsiteY6" fmla="*/ 5523999 h 5778000"/>
              <a:gd name="connsiteX7" fmla="*/ 0 w 11112000"/>
              <a:gd name="connsiteY7" fmla="*/ 4009770 h 5778000"/>
              <a:gd name="connsiteX8" fmla="*/ 137433 w 11112000"/>
              <a:gd name="connsiteY8" fmla="*/ 4066167 h 5778000"/>
              <a:gd name="connsiteX9" fmla="*/ 2288026 w 11112000"/>
              <a:gd name="connsiteY9" fmla="*/ 4454274 h 5778000"/>
              <a:gd name="connsiteX10" fmla="*/ 7981823 w 11112000"/>
              <a:gd name="connsiteY10" fmla="*/ 206967 h 57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12000" h="5778000">
                <a:moveTo>
                  <a:pt x="8025126" y="0"/>
                </a:moveTo>
                <a:lnTo>
                  <a:pt x="10857999" y="0"/>
                </a:lnTo>
                <a:cubicBezTo>
                  <a:pt x="10998280" y="0"/>
                  <a:pt x="11112000" y="113720"/>
                  <a:pt x="11112000" y="254001"/>
                </a:cubicBezTo>
                <a:lnTo>
                  <a:pt x="11112000" y="5523999"/>
                </a:lnTo>
                <a:cubicBezTo>
                  <a:pt x="11112000" y="5664280"/>
                  <a:pt x="10998280" y="5778000"/>
                  <a:pt x="10857999" y="5778000"/>
                </a:cubicBezTo>
                <a:lnTo>
                  <a:pt x="254001" y="5778000"/>
                </a:lnTo>
                <a:cubicBezTo>
                  <a:pt x="113720" y="5778000"/>
                  <a:pt x="0" y="5664280"/>
                  <a:pt x="0" y="5523999"/>
                </a:cubicBezTo>
                <a:lnTo>
                  <a:pt x="0" y="4009770"/>
                </a:lnTo>
                <a:lnTo>
                  <a:pt x="137433" y="4066167"/>
                </a:lnTo>
                <a:cubicBezTo>
                  <a:pt x="803333" y="4316665"/>
                  <a:pt x="1528834" y="4454274"/>
                  <a:pt x="2288026" y="4454274"/>
                </a:cubicBezTo>
                <a:cubicBezTo>
                  <a:pt x="5040098" y="4454274"/>
                  <a:pt x="7349456" y="2646007"/>
                  <a:pt x="7981823" y="206967"/>
                </a:cubicBezTo>
                <a:close/>
              </a:path>
            </a:pathLst>
          </a:custGeom>
        </p:spPr>
        <p:txBody>
          <a:bodyPr wrap="square" anchor="b">
            <a:noAutofit/>
          </a:bodyPr>
          <a:lstStyle>
            <a:lvl1pPr algn="r">
              <a:defRPr/>
            </a:lvl1pPr>
          </a:lstStyle>
          <a:p>
            <a:endParaRPr lang="en-US"/>
          </a:p>
        </p:txBody>
      </p:sp>
      <p:pic>
        <p:nvPicPr>
          <p:cNvPr id="3" name="Graphic 2">
            <a:extLst>
              <a:ext uri="{FF2B5EF4-FFF2-40B4-BE49-F238E27FC236}">
                <a16:creationId xmlns:a16="http://schemas.microsoft.com/office/drawing/2014/main" id="{82DEE8B8-7242-682B-B01C-C841639444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2792" y="3900825"/>
            <a:ext cx="1490552" cy="321215"/>
          </a:xfrm>
          <a:prstGeom prst="rect">
            <a:avLst/>
          </a:prstGeom>
        </p:spPr>
      </p:pic>
    </p:spTree>
    <p:extLst>
      <p:ext uri="{BB962C8B-B14F-4D97-AF65-F5344CB8AC3E}">
        <p14:creationId xmlns:p14="http://schemas.microsoft.com/office/powerpoint/2010/main" val="3692932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ig Image + Text on Blue Background">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1C803AE3-A360-7ADB-B331-B532CB939D46}"/>
              </a:ext>
            </a:extLst>
          </p:cNvPr>
          <p:cNvSpPr/>
          <p:nvPr/>
        </p:nvSpPr>
        <p:spPr>
          <a:xfrm>
            <a:off x="0" y="1"/>
            <a:ext cx="8659016" cy="4994273"/>
          </a:xfrm>
          <a:custGeom>
            <a:avLst/>
            <a:gdLst>
              <a:gd name="connsiteX0" fmla="*/ 0 w 8659016"/>
              <a:gd name="connsiteY0" fmla="*/ 0 h 4994273"/>
              <a:gd name="connsiteX1" fmla="*/ 8659016 w 8659016"/>
              <a:gd name="connsiteY1" fmla="*/ 0 h 4994273"/>
              <a:gd name="connsiteX2" fmla="*/ 8625571 w 8659016"/>
              <a:gd name="connsiteY2" fmla="*/ 251096 h 4994273"/>
              <a:gd name="connsiteX3" fmla="*/ 2828026 w 8659016"/>
              <a:gd name="connsiteY3" fmla="*/ 4994273 h 4994273"/>
              <a:gd name="connsiteX4" fmla="*/ 32360 w 8659016"/>
              <a:gd name="connsiteY4" fmla="*/ 4318953 h 4994273"/>
              <a:gd name="connsiteX5" fmla="*/ 0 w 8659016"/>
              <a:gd name="connsiteY5" fmla="*/ 4301202 h 499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9016" h="4994273">
                <a:moveTo>
                  <a:pt x="0" y="0"/>
                </a:moveTo>
                <a:lnTo>
                  <a:pt x="8659016" y="0"/>
                </a:lnTo>
                <a:lnTo>
                  <a:pt x="8625571" y="251096"/>
                </a:lnTo>
                <a:cubicBezTo>
                  <a:pt x="8195403" y="2936867"/>
                  <a:pt x="5763569" y="4994273"/>
                  <a:pt x="2828026" y="4994273"/>
                </a:cubicBezTo>
                <a:cubicBezTo>
                  <a:pt x="1815770" y="4994273"/>
                  <a:pt x="863408" y="4749635"/>
                  <a:pt x="32360" y="4318953"/>
                </a:cubicBezTo>
                <a:lnTo>
                  <a:pt x="0" y="4301202"/>
                </a:lnTo>
                <a:close/>
              </a:path>
            </a:pathLst>
          </a:custGeom>
          <a:solidFill>
            <a:schemeClr val="accent1"/>
          </a:solidFill>
          <a:ln w="2359"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C7A8577-1F8E-9DD2-D376-17EEBE3A76FA}"/>
              </a:ext>
            </a:extLst>
          </p:cNvPr>
          <p:cNvSpPr/>
          <p:nvPr userDrawn="1"/>
        </p:nvSpPr>
        <p:spPr>
          <a:xfrm>
            <a:off x="540000" y="540000"/>
            <a:ext cx="8025126" cy="4454274"/>
          </a:xfrm>
          <a:custGeom>
            <a:avLst/>
            <a:gdLst>
              <a:gd name="connsiteX0" fmla="*/ 254001 w 8025126"/>
              <a:gd name="connsiteY0" fmla="*/ 0 h 4454274"/>
              <a:gd name="connsiteX1" fmla="*/ 8025126 w 8025126"/>
              <a:gd name="connsiteY1" fmla="*/ 0 h 4454274"/>
              <a:gd name="connsiteX2" fmla="*/ 7981823 w 8025126"/>
              <a:gd name="connsiteY2" fmla="*/ 206967 h 4454274"/>
              <a:gd name="connsiteX3" fmla="*/ 2288026 w 8025126"/>
              <a:gd name="connsiteY3" fmla="*/ 4454274 h 4454274"/>
              <a:gd name="connsiteX4" fmla="*/ 137433 w 8025126"/>
              <a:gd name="connsiteY4" fmla="*/ 4066167 h 4454274"/>
              <a:gd name="connsiteX5" fmla="*/ 0 w 8025126"/>
              <a:gd name="connsiteY5" fmla="*/ 4009770 h 4454274"/>
              <a:gd name="connsiteX6" fmla="*/ 0 w 8025126"/>
              <a:gd name="connsiteY6" fmla="*/ 254001 h 4454274"/>
              <a:gd name="connsiteX7" fmla="*/ 254001 w 8025126"/>
              <a:gd name="connsiteY7" fmla="*/ 0 h 445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5126" h="4454274">
                <a:moveTo>
                  <a:pt x="254001" y="0"/>
                </a:moveTo>
                <a:lnTo>
                  <a:pt x="8025126" y="0"/>
                </a:lnTo>
                <a:lnTo>
                  <a:pt x="7981823" y="206967"/>
                </a:lnTo>
                <a:cubicBezTo>
                  <a:pt x="7349456" y="2646007"/>
                  <a:pt x="5040098" y="4454274"/>
                  <a:pt x="2288026" y="4454274"/>
                </a:cubicBezTo>
                <a:cubicBezTo>
                  <a:pt x="1528834" y="4454274"/>
                  <a:pt x="803333" y="4316665"/>
                  <a:pt x="137433" y="4066167"/>
                </a:cubicBezTo>
                <a:lnTo>
                  <a:pt x="0" y="4009770"/>
                </a:lnTo>
                <a:lnTo>
                  <a:pt x="0" y="254001"/>
                </a:lnTo>
                <a:cubicBezTo>
                  <a:pt x="0" y="113720"/>
                  <a:pt x="113720" y="0"/>
                  <a:pt x="254001" y="0"/>
                </a:cubicBezTo>
                <a:close/>
              </a:path>
            </a:pathLst>
          </a:custGeom>
          <a:solidFill>
            <a:schemeClr val="accent1"/>
          </a:solidFill>
          <a:ln w="2359" cap="flat">
            <a:noFill/>
            <a:prstDash val="solid"/>
            <a:miter/>
          </a:ln>
          <a:effectLst>
            <a:outerShdw blurRad="304800" dist="228600" dir="13500000" algn="br" rotWithShape="0">
              <a:schemeClr val="tx1">
                <a:alpha val="10000"/>
              </a:schemeClr>
            </a:outerShdw>
          </a:effectLst>
        </p:spPr>
        <p:txBody>
          <a:bodyPr wrap="square" rtlCol="0" anchor="ctr">
            <a:noAutofit/>
          </a:bodyPr>
          <a:lstStyle/>
          <a:p>
            <a:endParaRPr lang="en-US"/>
          </a:p>
        </p:txBody>
      </p:sp>
      <p:sp>
        <p:nvSpPr>
          <p:cNvPr id="40" name="Freeform: Shape 39">
            <a:extLst>
              <a:ext uri="{FF2B5EF4-FFF2-40B4-BE49-F238E27FC236}">
                <a16:creationId xmlns:a16="http://schemas.microsoft.com/office/drawing/2014/main" id="{A7772D12-9C5D-C971-A654-D094423EA5C6}"/>
              </a:ext>
            </a:extLst>
          </p:cNvPr>
          <p:cNvSpPr/>
          <p:nvPr/>
        </p:nvSpPr>
        <p:spPr>
          <a:xfrm>
            <a:off x="0" y="1"/>
            <a:ext cx="5288996" cy="4980131"/>
          </a:xfrm>
          <a:custGeom>
            <a:avLst/>
            <a:gdLst>
              <a:gd name="connsiteX0" fmla="*/ 0 w 5288996"/>
              <a:gd name="connsiteY0" fmla="*/ 0 h 4980131"/>
              <a:gd name="connsiteX1" fmla="*/ 3324137 w 5288996"/>
              <a:gd name="connsiteY1" fmla="*/ 0 h 4980131"/>
              <a:gd name="connsiteX2" fmla="*/ 3509465 w 5288996"/>
              <a:gd name="connsiteY2" fmla="*/ 105911 h 4980131"/>
              <a:gd name="connsiteX3" fmla="*/ 4105072 w 5288996"/>
              <a:gd name="connsiteY3" fmla="*/ 569162 h 4980131"/>
              <a:gd name="connsiteX4" fmla="*/ 4971607 w 5288996"/>
              <a:gd name="connsiteY4" fmla="*/ 1806094 h 4980131"/>
              <a:gd name="connsiteX5" fmla="*/ 4971607 w 5288996"/>
              <a:gd name="connsiteY5" fmla="*/ 1805406 h 4980131"/>
              <a:gd name="connsiteX6" fmla="*/ 5288996 w 5288996"/>
              <a:gd name="connsiteY6" fmla="*/ 3356344 h 4980131"/>
              <a:gd name="connsiteX7" fmla="*/ 5106913 w 5288996"/>
              <a:gd name="connsiteY7" fmla="*/ 4489828 h 4980131"/>
              <a:gd name="connsiteX8" fmla="*/ 5075915 w 5288996"/>
              <a:gd name="connsiteY8" fmla="*/ 4567306 h 4980131"/>
              <a:gd name="connsiteX9" fmla="*/ 4911833 w 5288996"/>
              <a:gd name="connsiteY9" fmla="*/ 4630838 h 4980131"/>
              <a:gd name="connsiteX10" fmla="*/ 3372172 w 5288996"/>
              <a:gd name="connsiteY10" fmla="*/ 4970512 h 4980131"/>
              <a:gd name="connsiteX11" fmla="*/ 3225837 w 5288996"/>
              <a:gd name="connsiteY11" fmla="*/ 4980131 h 4980131"/>
              <a:gd name="connsiteX12" fmla="*/ 3239236 w 5288996"/>
              <a:gd name="connsiteY12" fmla="*/ 4939269 h 4980131"/>
              <a:gd name="connsiteX13" fmla="*/ 3322135 w 5288996"/>
              <a:gd name="connsiteY13" fmla="*/ 4292200 h 4980131"/>
              <a:gd name="connsiteX14" fmla="*/ 2760776 w 5288996"/>
              <a:gd name="connsiteY14" fmla="*/ 2790199 h 4980131"/>
              <a:gd name="connsiteX15" fmla="*/ 1233632 w 5288996"/>
              <a:gd name="connsiteY15" fmla="*/ 2203669 h 4980131"/>
              <a:gd name="connsiteX16" fmla="*/ 61620 w 5288996"/>
              <a:gd name="connsiteY16" fmla="*/ 2525952 h 4980131"/>
              <a:gd name="connsiteX17" fmla="*/ 0 w 5288996"/>
              <a:gd name="connsiteY17" fmla="*/ 2569943 h 498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88996" h="4980131">
                <a:moveTo>
                  <a:pt x="0" y="0"/>
                </a:moveTo>
                <a:lnTo>
                  <a:pt x="3324137" y="0"/>
                </a:lnTo>
                <a:lnTo>
                  <a:pt x="3509465" y="105911"/>
                </a:lnTo>
                <a:cubicBezTo>
                  <a:pt x="3723802" y="242090"/>
                  <a:pt x="3922253" y="396535"/>
                  <a:pt x="4105072" y="569162"/>
                </a:cubicBezTo>
                <a:cubicBezTo>
                  <a:pt x="4470710" y="914417"/>
                  <a:pt x="4758886" y="1326957"/>
                  <a:pt x="4971607" y="1806094"/>
                </a:cubicBezTo>
                <a:lnTo>
                  <a:pt x="4971607" y="1805406"/>
                </a:lnTo>
                <a:cubicBezTo>
                  <a:pt x="5182951" y="2284572"/>
                  <a:pt x="5288996" y="2827583"/>
                  <a:pt x="5288996" y="3356344"/>
                </a:cubicBezTo>
                <a:cubicBezTo>
                  <a:pt x="5288996" y="3752895"/>
                  <a:pt x="5228201" y="4130352"/>
                  <a:pt x="5106913" y="4489828"/>
                </a:cubicBezTo>
                <a:lnTo>
                  <a:pt x="5075915" y="4567306"/>
                </a:lnTo>
                <a:lnTo>
                  <a:pt x="4911833" y="4630838"/>
                </a:lnTo>
                <a:cubicBezTo>
                  <a:pt x="4426195" y="4806974"/>
                  <a:pt x="3909684" y="4923338"/>
                  <a:pt x="3372172" y="4970512"/>
                </a:cubicBezTo>
                <a:lnTo>
                  <a:pt x="3225837" y="4980131"/>
                </a:lnTo>
                <a:lnTo>
                  <a:pt x="3239236" y="4939269"/>
                </a:lnTo>
                <a:cubicBezTo>
                  <a:pt x="3294418" y="4737916"/>
                  <a:pt x="3322135" y="4521319"/>
                  <a:pt x="3322135" y="4292200"/>
                </a:cubicBezTo>
                <a:cubicBezTo>
                  <a:pt x="3322135" y="3681188"/>
                  <a:pt x="3133868" y="3179632"/>
                  <a:pt x="2760776" y="2790199"/>
                </a:cubicBezTo>
                <a:cubicBezTo>
                  <a:pt x="2387655" y="2398730"/>
                  <a:pt x="1877929" y="2203669"/>
                  <a:pt x="1233632" y="2203669"/>
                </a:cubicBezTo>
                <a:cubicBezTo>
                  <a:pt x="787629" y="2203669"/>
                  <a:pt x="397438" y="2310714"/>
                  <a:pt x="61620" y="2525952"/>
                </a:cubicBezTo>
                <a:lnTo>
                  <a:pt x="0" y="2569943"/>
                </a:lnTo>
                <a:close/>
              </a:path>
            </a:pathLst>
          </a:custGeom>
          <a:solidFill>
            <a:schemeClr val="bg1">
              <a:alpha val="5000"/>
            </a:schemeClr>
          </a:solidFill>
          <a:ln w="235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302E489-CC27-2F2D-3EDF-244110CF3B7A}"/>
              </a:ext>
            </a:extLst>
          </p:cNvPr>
          <p:cNvSpPr>
            <a:spLocks noGrp="1"/>
          </p:cNvSpPr>
          <p:nvPr userDrawn="1">
            <p:ph type="title"/>
          </p:nvPr>
        </p:nvSpPr>
        <p:spPr>
          <a:xfrm>
            <a:off x="762793" y="799195"/>
            <a:ext cx="6247608" cy="619489"/>
          </a:xfrm>
        </p:spPr>
        <p:txBody>
          <a:bodyPr/>
          <a:lstStyle>
            <a:lvl1pPr>
              <a:defRPr>
                <a:solidFill>
                  <a:schemeClr val="bg1"/>
                </a:solidFill>
              </a:defRPr>
            </a:lvl1pPr>
          </a:lstStyle>
          <a:p>
            <a:r>
              <a:rPr lang="en-US"/>
              <a:t>Click to edit Master title style</a:t>
            </a:r>
          </a:p>
        </p:txBody>
      </p:sp>
      <p:pic>
        <p:nvPicPr>
          <p:cNvPr id="18" name="Graphic 17">
            <a:extLst>
              <a:ext uri="{FF2B5EF4-FFF2-40B4-BE49-F238E27FC236}">
                <a16:creationId xmlns:a16="http://schemas.microsoft.com/office/drawing/2014/main" id="{2090F126-8250-E121-366F-B3EF71489D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2792" y="3900825"/>
            <a:ext cx="1490552" cy="321215"/>
          </a:xfrm>
          <a:prstGeom prst="rect">
            <a:avLst/>
          </a:prstGeom>
        </p:spPr>
      </p:pic>
      <p:sp>
        <p:nvSpPr>
          <p:cNvPr id="4" name="Text Placeholder 3">
            <a:extLst>
              <a:ext uri="{FF2B5EF4-FFF2-40B4-BE49-F238E27FC236}">
                <a16:creationId xmlns:a16="http://schemas.microsoft.com/office/drawing/2014/main" id="{2DC5156B-F93B-056F-92DE-45A0755617B2}"/>
              </a:ext>
            </a:extLst>
          </p:cNvPr>
          <p:cNvSpPr>
            <a:spLocks noGrp="1"/>
          </p:cNvSpPr>
          <p:nvPr userDrawn="1">
            <p:ph type="body" sz="quarter" idx="11"/>
          </p:nvPr>
        </p:nvSpPr>
        <p:spPr>
          <a:xfrm>
            <a:off x="762792" y="1543049"/>
            <a:ext cx="6247608" cy="197838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CE74542-D2BD-62FF-DA81-9E6893889DA8}"/>
              </a:ext>
            </a:extLst>
          </p:cNvPr>
          <p:cNvSpPr>
            <a:spLocks noGrp="1"/>
          </p:cNvSpPr>
          <p:nvPr>
            <p:ph type="pic" sz="quarter" idx="12"/>
          </p:nvPr>
        </p:nvSpPr>
        <p:spPr>
          <a:xfrm>
            <a:off x="540000" y="540000"/>
            <a:ext cx="11112000" cy="5778000"/>
          </a:xfrm>
          <a:custGeom>
            <a:avLst/>
            <a:gdLst>
              <a:gd name="connsiteX0" fmla="*/ 8025126 w 11112000"/>
              <a:gd name="connsiteY0" fmla="*/ 0 h 5778000"/>
              <a:gd name="connsiteX1" fmla="*/ 10857999 w 11112000"/>
              <a:gd name="connsiteY1" fmla="*/ 0 h 5778000"/>
              <a:gd name="connsiteX2" fmla="*/ 11112000 w 11112000"/>
              <a:gd name="connsiteY2" fmla="*/ 254001 h 5778000"/>
              <a:gd name="connsiteX3" fmla="*/ 11112000 w 11112000"/>
              <a:gd name="connsiteY3" fmla="*/ 5523999 h 5778000"/>
              <a:gd name="connsiteX4" fmla="*/ 10857999 w 11112000"/>
              <a:gd name="connsiteY4" fmla="*/ 5778000 h 5778000"/>
              <a:gd name="connsiteX5" fmla="*/ 254001 w 11112000"/>
              <a:gd name="connsiteY5" fmla="*/ 5778000 h 5778000"/>
              <a:gd name="connsiteX6" fmla="*/ 0 w 11112000"/>
              <a:gd name="connsiteY6" fmla="*/ 5523999 h 5778000"/>
              <a:gd name="connsiteX7" fmla="*/ 0 w 11112000"/>
              <a:gd name="connsiteY7" fmla="*/ 4009770 h 5778000"/>
              <a:gd name="connsiteX8" fmla="*/ 137433 w 11112000"/>
              <a:gd name="connsiteY8" fmla="*/ 4066167 h 5778000"/>
              <a:gd name="connsiteX9" fmla="*/ 2288026 w 11112000"/>
              <a:gd name="connsiteY9" fmla="*/ 4454274 h 5778000"/>
              <a:gd name="connsiteX10" fmla="*/ 7981823 w 11112000"/>
              <a:gd name="connsiteY10" fmla="*/ 206967 h 57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12000" h="5778000">
                <a:moveTo>
                  <a:pt x="8025126" y="0"/>
                </a:moveTo>
                <a:lnTo>
                  <a:pt x="10857999" y="0"/>
                </a:lnTo>
                <a:cubicBezTo>
                  <a:pt x="10998280" y="0"/>
                  <a:pt x="11112000" y="113720"/>
                  <a:pt x="11112000" y="254001"/>
                </a:cubicBezTo>
                <a:lnTo>
                  <a:pt x="11112000" y="5523999"/>
                </a:lnTo>
                <a:cubicBezTo>
                  <a:pt x="11112000" y="5664280"/>
                  <a:pt x="10998280" y="5778000"/>
                  <a:pt x="10857999" y="5778000"/>
                </a:cubicBezTo>
                <a:lnTo>
                  <a:pt x="254001" y="5778000"/>
                </a:lnTo>
                <a:cubicBezTo>
                  <a:pt x="113720" y="5778000"/>
                  <a:pt x="0" y="5664280"/>
                  <a:pt x="0" y="5523999"/>
                </a:cubicBezTo>
                <a:lnTo>
                  <a:pt x="0" y="4009770"/>
                </a:lnTo>
                <a:lnTo>
                  <a:pt x="137433" y="4066167"/>
                </a:lnTo>
                <a:cubicBezTo>
                  <a:pt x="803333" y="4316665"/>
                  <a:pt x="1528834" y="4454274"/>
                  <a:pt x="2288026" y="4454274"/>
                </a:cubicBezTo>
                <a:cubicBezTo>
                  <a:pt x="5040098" y="4454274"/>
                  <a:pt x="7349456" y="2646007"/>
                  <a:pt x="7981823" y="206967"/>
                </a:cubicBezTo>
                <a:close/>
              </a:path>
            </a:pathLst>
          </a:custGeom>
        </p:spPr>
        <p:txBody>
          <a:bodyPr wrap="square" anchor="b">
            <a:noAutofit/>
          </a:bodyPr>
          <a:lstStyle>
            <a:lvl1pPr algn="r">
              <a:defRPr/>
            </a:lvl1pPr>
          </a:lstStyle>
          <a:p>
            <a:endParaRPr lang="en-US"/>
          </a:p>
        </p:txBody>
      </p:sp>
    </p:spTree>
    <p:extLst>
      <p:ext uri="{BB962C8B-B14F-4D97-AF65-F5344CB8AC3E}">
        <p14:creationId xmlns:p14="http://schemas.microsoft.com/office/powerpoint/2010/main" val="1074150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ntact US">
    <p:bg>
      <p:bgPr>
        <a:solidFill>
          <a:schemeClr val="accent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27E81AE5-A74E-EC50-87DE-255571827B90}"/>
              </a:ext>
            </a:extLst>
          </p:cNvPr>
          <p:cNvSpPr/>
          <p:nvPr userDrawn="1"/>
        </p:nvSpPr>
        <p:spPr>
          <a:xfrm>
            <a:off x="1179993" y="2945560"/>
            <a:ext cx="6278040" cy="3912440"/>
          </a:xfrm>
          <a:custGeom>
            <a:avLst/>
            <a:gdLst>
              <a:gd name="connsiteX0" fmla="*/ 3150331 w 6278040"/>
              <a:gd name="connsiteY0" fmla="*/ 0 h 3912440"/>
              <a:gd name="connsiteX1" fmla="*/ 4365639 w 6278040"/>
              <a:gd name="connsiteY1" fmla="*/ 230961 h 3912440"/>
              <a:gd name="connsiteX2" fmla="*/ 5361560 w 6278040"/>
              <a:gd name="connsiteY2" fmla="*/ 863343 h 3912440"/>
              <a:gd name="connsiteX3" fmla="*/ 6032346 w 6278040"/>
              <a:gd name="connsiteY3" fmla="*/ 1820857 h 3912440"/>
              <a:gd name="connsiteX4" fmla="*/ 6032346 w 6278040"/>
              <a:gd name="connsiteY4" fmla="*/ 1820331 h 3912440"/>
              <a:gd name="connsiteX5" fmla="*/ 6278040 w 6278040"/>
              <a:gd name="connsiteY5" fmla="*/ 3020907 h 3912440"/>
              <a:gd name="connsiteX6" fmla="*/ 6137100 w 6278040"/>
              <a:gd name="connsiteY6" fmla="*/ 3898355 h 3912440"/>
              <a:gd name="connsiteX7" fmla="*/ 6131465 w 6278040"/>
              <a:gd name="connsiteY7" fmla="*/ 3912440 h 3912440"/>
              <a:gd name="connsiteX8" fmla="*/ 4748626 w 6278040"/>
              <a:gd name="connsiteY8" fmla="*/ 3912440 h 3912440"/>
              <a:gd name="connsiteX9" fmla="*/ 4755484 w 6278040"/>
              <a:gd name="connsiteY9" fmla="*/ 3745357 h 3912440"/>
              <a:gd name="connsiteX10" fmla="*/ 4320920 w 6278040"/>
              <a:gd name="connsiteY10" fmla="*/ 2582660 h 3912440"/>
              <a:gd name="connsiteX11" fmla="*/ 3138756 w 6278040"/>
              <a:gd name="connsiteY11" fmla="*/ 2128630 h 3912440"/>
              <a:gd name="connsiteX12" fmla="*/ 1985529 w 6278040"/>
              <a:gd name="connsiteY12" fmla="*/ 2572664 h 3912440"/>
              <a:gd name="connsiteX13" fmla="*/ 1522029 w 6278040"/>
              <a:gd name="connsiteY13" fmla="*/ 3744830 h 3912440"/>
              <a:gd name="connsiteX14" fmla="*/ 1528908 w 6278040"/>
              <a:gd name="connsiteY14" fmla="*/ 3912440 h 3912440"/>
              <a:gd name="connsiteX15" fmla="*/ 151450 w 6278040"/>
              <a:gd name="connsiteY15" fmla="*/ 3912440 h 3912440"/>
              <a:gd name="connsiteX16" fmla="*/ 138720 w 6278040"/>
              <a:gd name="connsiteY16" fmla="*/ 3879801 h 3912440"/>
              <a:gd name="connsiteX17" fmla="*/ 0 w 6278040"/>
              <a:gd name="connsiteY17" fmla="*/ 2998284 h 3912440"/>
              <a:gd name="connsiteX18" fmla="*/ 246745 w 6278040"/>
              <a:gd name="connsiteY18" fmla="*/ 1839797 h 3912440"/>
              <a:gd name="connsiteX19" fmla="*/ 920162 w 6278040"/>
              <a:gd name="connsiteY19" fmla="*/ 885965 h 3912440"/>
              <a:gd name="connsiteX20" fmla="*/ 1919765 w 6278040"/>
              <a:gd name="connsiteY20" fmla="*/ 238326 h 3912440"/>
              <a:gd name="connsiteX21" fmla="*/ 3150331 w 6278040"/>
              <a:gd name="connsiteY21" fmla="*/ 0 h 391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78040" h="3912440">
                <a:moveTo>
                  <a:pt x="3150331" y="0"/>
                </a:moveTo>
                <a:cubicBezTo>
                  <a:pt x="3579109" y="0"/>
                  <a:pt x="3984737" y="76813"/>
                  <a:pt x="4365639" y="230961"/>
                </a:cubicBezTo>
                <a:cubicBezTo>
                  <a:pt x="4747067" y="385110"/>
                  <a:pt x="5078514" y="596080"/>
                  <a:pt x="5361560" y="863343"/>
                </a:cubicBezTo>
                <a:cubicBezTo>
                  <a:pt x="5644606" y="1130604"/>
                  <a:pt x="5867675" y="1449951"/>
                  <a:pt x="6032346" y="1820857"/>
                </a:cubicBezTo>
                <a:lnTo>
                  <a:pt x="6032346" y="1820331"/>
                </a:lnTo>
                <a:cubicBezTo>
                  <a:pt x="6195966" y="2191236"/>
                  <a:pt x="6278040" y="2611595"/>
                  <a:pt x="6278040" y="3020907"/>
                </a:cubicBezTo>
                <a:cubicBezTo>
                  <a:pt x="6278040" y="3327891"/>
                  <a:pt x="6230985" y="3620077"/>
                  <a:pt x="6137100" y="3898355"/>
                </a:cubicBezTo>
                <a:lnTo>
                  <a:pt x="6131465" y="3912440"/>
                </a:lnTo>
                <a:lnTo>
                  <a:pt x="4748626" y="3912440"/>
                </a:lnTo>
                <a:lnTo>
                  <a:pt x="4755484" y="3745357"/>
                </a:lnTo>
                <a:cubicBezTo>
                  <a:pt x="4755484" y="3272386"/>
                  <a:pt x="4609753" y="2884120"/>
                  <a:pt x="4320920" y="2582660"/>
                </a:cubicBezTo>
                <a:cubicBezTo>
                  <a:pt x="4032086" y="2279622"/>
                  <a:pt x="3637507" y="2128630"/>
                  <a:pt x="3138756" y="2128630"/>
                </a:cubicBezTo>
                <a:cubicBezTo>
                  <a:pt x="2678413" y="2128630"/>
                  <a:pt x="2294881" y="2275939"/>
                  <a:pt x="1985529" y="2572664"/>
                </a:cubicBezTo>
                <a:cubicBezTo>
                  <a:pt x="1677757" y="2867809"/>
                  <a:pt x="1522029" y="3259233"/>
                  <a:pt x="1522029" y="3744830"/>
                </a:cubicBezTo>
                <a:lnTo>
                  <a:pt x="1528908" y="3912440"/>
                </a:lnTo>
                <a:lnTo>
                  <a:pt x="151450" y="3912440"/>
                </a:lnTo>
                <a:lnTo>
                  <a:pt x="138720" y="3879801"/>
                </a:lnTo>
                <a:cubicBezTo>
                  <a:pt x="46166" y="3598540"/>
                  <a:pt x="0" y="3304479"/>
                  <a:pt x="0" y="2998284"/>
                </a:cubicBezTo>
                <a:cubicBezTo>
                  <a:pt x="0" y="2590026"/>
                  <a:pt x="82073" y="2203337"/>
                  <a:pt x="246745" y="1839797"/>
                </a:cubicBezTo>
                <a:cubicBezTo>
                  <a:pt x="410364" y="1476256"/>
                  <a:pt x="635012" y="1158488"/>
                  <a:pt x="920162" y="885965"/>
                </a:cubicBezTo>
                <a:cubicBezTo>
                  <a:pt x="1205312" y="612915"/>
                  <a:pt x="1538865" y="397211"/>
                  <a:pt x="1919765" y="238326"/>
                </a:cubicBezTo>
                <a:cubicBezTo>
                  <a:pt x="2301194" y="79443"/>
                  <a:pt x="2721553" y="0"/>
                  <a:pt x="3150331" y="0"/>
                </a:cubicBezTo>
                <a:close/>
              </a:path>
            </a:pathLst>
          </a:custGeom>
          <a:solidFill>
            <a:schemeClr val="bg1">
              <a:alpha val="5000"/>
            </a:schemeClr>
          </a:solidFill>
          <a:ln w="40171"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803F6F2B-FEF5-4241-9512-F7DE999BDC91}"/>
              </a:ext>
            </a:extLst>
          </p:cNvPr>
          <p:cNvSpPr>
            <a:spLocks noGrp="1"/>
          </p:cNvSpPr>
          <p:nvPr>
            <p:ph type="title" hasCustomPrompt="1"/>
          </p:nvPr>
        </p:nvSpPr>
        <p:spPr>
          <a:xfrm>
            <a:off x="435600" y="5312299"/>
            <a:ext cx="5522990" cy="1031875"/>
          </a:xfrm>
        </p:spPr>
        <p:txBody>
          <a:bodyPr anchor="b">
            <a:noAutofit/>
          </a:bodyPr>
          <a:lstStyle>
            <a:lvl1pPr algn="l">
              <a:lnSpc>
                <a:spcPct val="100000"/>
              </a:lnSpc>
              <a:defRPr lang="en-US" sz="4800" dirty="0">
                <a:solidFill>
                  <a:schemeClr val="bg1"/>
                </a:solidFill>
                <a:latin typeface="+mj-lt"/>
              </a:defRPr>
            </a:lvl1pPr>
          </a:lstStyle>
          <a:p>
            <a:r>
              <a:rPr lang="en-US"/>
              <a:t>Any Questions?</a:t>
            </a:r>
          </a:p>
        </p:txBody>
      </p:sp>
      <p:sp>
        <p:nvSpPr>
          <p:cNvPr id="7" name="Text Placeholder 6">
            <a:extLst>
              <a:ext uri="{FF2B5EF4-FFF2-40B4-BE49-F238E27FC236}">
                <a16:creationId xmlns:a16="http://schemas.microsoft.com/office/drawing/2014/main" id="{BDA2D7DB-7DAF-48A8-BDFF-F22AB80B322C}"/>
              </a:ext>
            </a:extLst>
          </p:cNvPr>
          <p:cNvSpPr>
            <a:spLocks noGrp="1"/>
          </p:cNvSpPr>
          <p:nvPr>
            <p:ph type="body" sz="quarter" idx="10" hasCustomPrompt="1"/>
          </p:nvPr>
        </p:nvSpPr>
        <p:spPr>
          <a:xfrm>
            <a:off x="10312149" y="4349337"/>
            <a:ext cx="1444250" cy="221729"/>
          </a:xfrm>
        </p:spPr>
        <p:txBody>
          <a:bodyPr anchor="ctr">
            <a:normAutofit/>
          </a:bodyPr>
          <a:lstStyle>
            <a:lvl1pPr marL="0" indent="0">
              <a:buNone/>
              <a:defRPr sz="1400" b="1">
                <a:solidFill>
                  <a:schemeClr val="bg1">
                    <a:alpha val="35000"/>
                  </a:schemeClr>
                </a:solidFill>
              </a:defRPr>
            </a:lvl1pPr>
          </a:lstStyle>
          <a:p>
            <a:pPr lvl="0"/>
            <a:r>
              <a:rPr lang="en-US"/>
              <a:t>Edit text</a:t>
            </a:r>
          </a:p>
        </p:txBody>
      </p:sp>
      <p:sp>
        <p:nvSpPr>
          <p:cNvPr id="30" name="Text Placeholder 6">
            <a:extLst>
              <a:ext uri="{FF2B5EF4-FFF2-40B4-BE49-F238E27FC236}">
                <a16:creationId xmlns:a16="http://schemas.microsoft.com/office/drawing/2014/main" id="{1A5A91D9-2190-4CF7-8396-382B73BB81DC}"/>
              </a:ext>
            </a:extLst>
          </p:cNvPr>
          <p:cNvSpPr>
            <a:spLocks noGrp="1"/>
          </p:cNvSpPr>
          <p:nvPr>
            <p:ph type="body" sz="quarter" idx="11" hasCustomPrompt="1"/>
          </p:nvPr>
        </p:nvSpPr>
        <p:spPr>
          <a:xfrm>
            <a:off x="10312149" y="4925905"/>
            <a:ext cx="1444250" cy="221729"/>
          </a:xfrm>
        </p:spPr>
        <p:txBody>
          <a:bodyPr anchor="ctr">
            <a:normAutofit/>
          </a:bodyPr>
          <a:lstStyle>
            <a:lvl1pPr marL="0" indent="0">
              <a:buNone/>
              <a:defRPr sz="1400" b="1">
                <a:solidFill>
                  <a:schemeClr val="bg1">
                    <a:alpha val="35000"/>
                  </a:schemeClr>
                </a:solidFill>
              </a:defRPr>
            </a:lvl1pPr>
          </a:lstStyle>
          <a:p>
            <a:pPr lvl="0"/>
            <a:r>
              <a:rPr lang="en-US"/>
              <a:t>Edit text</a:t>
            </a:r>
          </a:p>
        </p:txBody>
      </p:sp>
      <p:sp>
        <p:nvSpPr>
          <p:cNvPr id="31" name="Text Placeholder 6">
            <a:extLst>
              <a:ext uri="{FF2B5EF4-FFF2-40B4-BE49-F238E27FC236}">
                <a16:creationId xmlns:a16="http://schemas.microsoft.com/office/drawing/2014/main" id="{1B9519AA-46E0-4FAC-A988-61D93BE12274}"/>
              </a:ext>
            </a:extLst>
          </p:cNvPr>
          <p:cNvSpPr>
            <a:spLocks noGrp="1"/>
          </p:cNvSpPr>
          <p:nvPr>
            <p:ph type="body" sz="quarter" idx="12" hasCustomPrompt="1"/>
          </p:nvPr>
        </p:nvSpPr>
        <p:spPr>
          <a:xfrm>
            <a:off x="10312149" y="5496721"/>
            <a:ext cx="1444250" cy="221729"/>
          </a:xfrm>
        </p:spPr>
        <p:txBody>
          <a:bodyPr anchor="ctr">
            <a:normAutofit/>
          </a:bodyPr>
          <a:lstStyle>
            <a:lvl1pPr marL="0" indent="0">
              <a:buNone/>
              <a:defRPr sz="1400" b="1">
                <a:solidFill>
                  <a:schemeClr val="bg1">
                    <a:alpha val="35000"/>
                  </a:schemeClr>
                </a:solidFill>
              </a:defRPr>
            </a:lvl1pPr>
          </a:lstStyle>
          <a:p>
            <a:pPr lvl="0"/>
            <a:r>
              <a:rPr lang="en-US"/>
              <a:t>Edit text</a:t>
            </a:r>
          </a:p>
        </p:txBody>
      </p:sp>
      <p:pic>
        <p:nvPicPr>
          <p:cNvPr id="3" name="Graphic 2">
            <a:extLst>
              <a:ext uri="{FF2B5EF4-FFF2-40B4-BE49-F238E27FC236}">
                <a16:creationId xmlns:a16="http://schemas.microsoft.com/office/drawing/2014/main" id="{66242BFB-4F6F-C4EF-EFD7-6662C3F453E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5600" y="4355089"/>
            <a:ext cx="2438229" cy="525440"/>
          </a:xfrm>
          <a:prstGeom prst="rect">
            <a:avLst/>
          </a:prstGeom>
        </p:spPr>
      </p:pic>
      <p:sp>
        <p:nvSpPr>
          <p:cNvPr id="6" name="Picture Placeholder 5">
            <a:extLst>
              <a:ext uri="{FF2B5EF4-FFF2-40B4-BE49-F238E27FC236}">
                <a16:creationId xmlns:a16="http://schemas.microsoft.com/office/drawing/2014/main" id="{A3356E0A-C030-A95D-89BE-D80F07AAB2B3}"/>
              </a:ext>
            </a:extLst>
          </p:cNvPr>
          <p:cNvSpPr>
            <a:spLocks noGrp="1"/>
          </p:cNvSpPr>
          <p:nvPr>
            <p:ph type="pic" sz="quarter" idx="13"/>
          </p:nvPr>
        </p:nvSpPr>
        <p:spPr>
          <a:xfrm>
            <a:off x="435600" y="434975"/>
            <a:ext cx="11320799" cy="3462338"/>
          </a:xfrm>
          <a:prstGeom prst="roundRect">
            <a:avLst>
              <a:gd name="adj" fmla="val 7336"/>
            </a:avLst>
          </a:prstGeom>
          <a:solidFill>
            <a:schemeClr val="accent1"/>
          </a:solidFill>
          <a:effectLst>
            <a:outerShdw blurRad="508000" sx="102000" sy="102000" algn="ctr" rotWithShape="0">
              <a:schemeClr val="accent2">
                <a:alpha val="15000"/>
              </a:schemeClr>
            </a:outerShdw>
          </a:effectLst>
        </p:spPr>
        <p:txBody>
          <a:bodyPr/>
          <a:lstStyle>
            <a:lvl1pPr>
              <a:defRPr>
                <a:solidFill>
                  <a:schemeClr val="bg1"/>
                </a:solidFill>
              </a:defRPr>
            </a:lvl1pPr>
          </a:lstStyle>
          <a:p>
            <a:endParaRPr lang="en-US"/>
          </a:p>
        </p:txBody>
      </p:sp>
      <p:sp>
        <p:nvSpPr>
          <p:cNvPr id="4" name="Text Placeholder 6">
            <a:extLst>
              <a:ext uri="{FF2B5EF4-FFF2-40B4-BE49-F238E27FC236}">
                <a16:creationId xmlns:a16="http://schemas.microsoft.com/office/drawing/2014/main" id="{E983A37E-33EB-FDBF-ADA0-37AFDB859490}"/>
              </a:ext>
            </a:extLst>
          </p:cNvPr>
          <p:cNvSpPr>
            <a:spLocks noGrp="1"/>
          </p:cNvSpPr>
          <p:nvPr>
            <p:ph type="body" sz="quarter" idx="14" hasCustomPrompt="1"/>
          </p:nvPr>
        </p:nvSpPr>
        <p:spPr>
          <a:xfrm>
            <a:off x="10312149" y="6067536"/>
            <a:ext cx="1444250" cy="221729"/>
          </a:xfrm>
        </p:spPr>
        <p:txBody>
          <a:bodyPr anchor="ctr">
            <a:normAutofit/>
          </a:bodyPr>
          <a:lstStyle>
            <a:lvl1pPr marL="0" indent="0">
              <a:buNone/>
              <a:defRPr sz="1400" b="1">
                <a:solidFill>
                  <a:schemeClr val="bg1">
                    <a:alpha val="35000"/>
                  </a:schemeClr>
                </a:solidFill>
              </a:defRPr>
            </a:lvl1pPr>
          </a:lstStyle>
          <a:p>
            <a:pPr lvl="0"/>
            <a:r>
              <a:rPr lang="en-US"/>
              <a:t>Edit text</a:t>
            </a:r>
          </a:p>
        </p:txBody>
      </p:sp>
      <p:pic>
        <p:nvPicPr>
          <p:cNvPr id="9" name="Graphic 8">
            <a:extLst>
              <a:ext uri="{FF2B5EF4-FFF2-40B4-BE49-F238E27FC236}">
                <a16:creationId xmlns:a16="http://schemas.microsoft.com/office/drawing/2014/main" id="{3337FA2E-872F-B79D-3863-CAC49CE38DF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818178" y="4280201"/>
            <a:ext cx="360000" cy="360000"/>
          </a:xfrm>
          <a:prstGeom prst="rect">
            <a:avLst/>
          </a:prstGeom>
        </p:spPr>
      </p:pic>
      <p:pic>
        <p:nvPicPr>
          <p:cNvPr id="10" name="Graphic 9">
            <a:extLst>
              <a:ext uri="{FF2B5EF4-FFF2-40B4-BE49-F238E27FC236}">
                <a16:creationId xmlns:a16="http://schemas.microsoft.com/office/drawing/2014/main" id="{5F658C71-730E-FCA3-A906-A14A22C575E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818178" y="5425667"/>
            <a:ext cx="360000" cy="360000"/>
          </a:xfrm>
          <a:prstGeom prst="rect">
            <a:avLst/>
          </a:prstGeom>
        </p:spPr>
      </p:pic>
      <p:pic>
        <p:nvPicPr>
          <p:cNvPr id="12" name="Graphic 11">
            <a:extLst>
              <a:ext uri="{FF2B5EF4-FFF2-40B4-BE49-F238E27FC236}">
                <a16:creationId xmlns:a16="http://schemas.microsoft.com/office/drawing/2014/main" id="{C8164E28-EE39-7179-B78B-8D705858DD33}"/>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818178" y="4852934"/>
            <a:ext cx="360000" cy="360000"/>
          </a:xfrm>
          <a:prstGeom prst="rect">
            <a:avLst/>
          </a:prstGeom>
        </p:spPr>
      </p:pic>
      <p:pic>
        <p:nvPicPr>
          <p:cNvPr id="13" name="Graphic 12">
            <a:extLst>
              <a:ext uri="{FF2B5EF4-FFF2-40B4-BE49-F238E27FC236}">
                <a16:creationId xmlns:a16="http://schemas.microsoft.com/office/drawing/2014/main" id="{84705720-C950-3B7C-AAFE-883928F5B462}"/>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9818178" y="5998401"/>
            <a:ext cx="360000" cy="360000"/>
          </a:xfrm>
          <a:prstGeom prst="rect">
            <a:avLst/>
          </a:prstGeom>
        </p:spPr>
      </p:pic>
    </p:spTree>
    <p:extLst>
      <p:ext uri="{BB962C8B-B14F-4D97-AF65-F5344CB8AC3E}">
        <p14:creationId xmlns:p14="http://schemas.microsoft.com/office/powerpoint/2010/main" val="3186980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ig Image with text">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08B38EAD-A913-553A-D982-1C76B039C521}"/>
              </a:ext>
            </a:extLst>
          </p:cNvPr>
          <p:cNvSpPr/>
          <p:nvPr userDrawn="1"/>
        </p:nvSpPr>
        <p:spPr>
          <a:xfrm>
            <a:off x="2885816" y="682173"/>
            <a:ext cx="6278038" cy="5989202"/>
          </a:xfrm>
          <a:custGeom>
            <a:avLst/>
            <a:gdLst>
              <a:gd name="connsiteX0" fmla="*/ 4607570 w 4795232"/>
              <a:gd name="connsiteY0" fmla="*/ 1390790 h 4574616"/>
              <a:gd name="connsiteX1" fmla="*/ 4095216 w 4795232"/>
              <a:gd name="connsiteY1" fmla="*/ 659430 h 4574616"/>
              <a:gd name="connsiteX2" fmla="*/ 3334521 w 4795232"/>
              <a:gd name="connsiteY2" fmla="*/ 176410 h 4574616"/>
              <a:gd name="connsiteX3" fmla="*/ 2406256 w 4795232"/>
              <a:gd name="connsiteY3" fmla="*/ 0 h 4574616"/>
              <a:gd name="connsiteX4" fmla="*/ 1466337 w 4795232"/>
              <a:gd name="connsiteY4" fmla="*/ 182036 h 4574616"/>
              <a:gd name="connsiteX5" fmla="*/ 702829 w 4795232"/>
              <a:gd name="connsiteY5" fmla="*/ 676709 h 4574616"/>
              <a:gd name="connsiteX6" fmla="*/ 188466 w 4795232"/>
              <a:gd name="connsiteY6" fmla="*/ 1405256 h 4574616"/>
              <a:gd name="connsiteX7" fmla="*/ 0 w 4795232"/>
              <a:gd name="connsiteY7" fmla="*/ 2290121 h 4574616"/>
              <a:gd name="connsiteX8" fmla="*/ 188466 w 4795232"/>
              <a:gd name="connsiteY8" fmla="*/ 3174986 h 4574616"/>
              <a:gd name="connsiteX9" fmla="*/ 702829 w 4795232"/>
              <a:gd name="connsiteY9" fmla="*/ 3900721 h 4574616"/>
              <a:gd name="connsiteX10" fmla="*/ 1466337 w 4795232"/>
              <a:gd name="connsiteY10" fmla="*/ 4392580 h 4574616"/>
              <a:gd name="connsiteX11" fmla="*/ 2406256 w 4795232"/>
              <a:gd name="connsiteY11" fmla="*/ 4574617 h 4574616"/>
              <a:gd name="connsiteX12" fmla="*/ 3326082 w 4795232"/>
              <a:gd name="connsiteY12" fmla="*/ 4395393 h 4574616"/>
              <a:gd name="connsiteX13" fmla="*/ 4086777 w 4795232"/>
              <a:gd name="connsiteY13" fmla="*/ 3906748 h 4574616"/>
              <a:gd name="connsiteX14" fmla="*/ 4603954 w 4795232"/>
              <a:gd name="connsiteY14" fmla="*/ 3186640 h 4574616"/>
              <a:gd name="connsiteX15" fmla="*/ 4795233 w 4795232"/>
              <a:gd name="connsiteY15" fmla="*/ 2307401 h 4574616"/>
              <a:gd name="connsiteX16" fmla="*/ 4607570 w 4795232"/>
              <a:gd name="connsiteY16" fmla="*/ 1390388 h 4574616"/>
              <a:gd name="connsiteX17" fmla="*/ 3285496 w 4795232"/>
              <a:gd name="connsiteY17" fmla="*/ 3755654 h 4574616"/>
              <a:gd name="connsiteX18" fmla="*/ 2397415 w 4795232"/>
              <a:gd name="connsiteY18" fmla="*/ 4093607 h 4574616"/>
              <a:gd name="connsiteX19" fmla="*/ 1516568 w 4795232"/>
              <a:gd name="connsiteY19" fmla="*/ 3755654 h 4574616"/>
              <a:gd name="connsiteX20" fmla="*/ 1162542 w 4795232"/>
              <a:gd name="connsiteY20" fmla="*/ 2860341 h 4574616"/>
              <a:gd name="connsiteX21" fmla="*/ 1516568 w 4795232"/>
              <a:gd name="connsiteY21" fmla="*/ 1965028 h 4574616"/>
              <a:gd name="connsiteX22" fmla="*/ 2397415 w 4795232"/>
              <a:gd name="connsiteY22" fmla="*/ 1625870 h 4574616"/>
              <a:gd name="connsiteX23" fmla="*/ 3300364 w 4795232"/>
              <a:gd name="connsiteY23" fmla="*/ 1972663 h 4574616"/>
              <a:gd name="connsiteX24" fmla="*/ 3632289 w 4795232"/>
              <a:gd name="connsiteY24" fmla="*/ 2860743 h 4574616"/>
              <a:gd name="connsiteX25" fmla="*/ 3285496 w 4795232"/>
              <a:gd name="connsiteY25" fmla="*/ 3756056 h 4574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95232" h="4574616">
                <a:moveTo>
                  <a:pt x="4607570" y="1390790"/>
                </a:moveTo>
                <a:cubicBezTo>
                  <a:pt x="4481792" y="1107488"/>
                  <a:pt x="4311410" y="863567"/>
                  <a:pt x="4095216" y="659430"/>
                </a:cubicBezTo>
                <a:cubicBezTo>
                  <a:pt x="3879023" y="455292"/>
                  <a:pt x="3625860" y="294151"/>
                  <a:pt x="3334521" y="176410"/>
                </a:cubicBezTo>
                <a:cubicBezTo>
                  <a:pt x="3043584" y="58670"/>
                  <a:pt x="2733761" y="0"/>
                  <a:pt x="2406256" y="0"/>
                </a:cubicBezTo>
                <a:cubicBezTo>
                  <a:pt x="2078751" y="0"/>
                  <a:pt x="1757676" y="60679"/>
                  <a:pt x="1466337" y="182036"/>
                </a:cubicBezTo>
                <a:cubicBezTo>
                  <a:pt x="1175401" y="303394"/>
                  <a:pt x="920630" y="468151"/>
                  <a:pt x="702829" y="676709"/>
                </a:cubicBezTo>
                <a:cubicBezTo>
                  <a:pt x="485029" y="884865"/>
                  <a:pt x="313440" y="1127580"/>
                  <a:pt x="188466" y="1405256"/>
                </a:cubicBezTo>
                <a:cubicBezTo>
                  <a:pt x="62688" y="1682932"/>
                  <a:pt x="0" y="1978289"/>
                  <a:pt x="0" y="2290121"/>
                </a:cubicBezTo>
                <a:cubicBezTo>
                  <a:pt x="0" y="2601954"/>
                  <a:pt x="62688" y="2897311"/>
                  <a:pt x="188466" y="3174986"/>
                </a:cubicBezTo>
                <a:cubicBezTo>
                  <a:pt x="313842" y="3452662"/>
                  <a:pt x="485029" y="3694573"/>
                  <a:pt x="702829" y="3900721"/>
                </a:cubicBezTo>
                <a:cubicBezTo>
                  <a:pt x="920630" y="4107270"/>
                  <a:pt x="1175401" y="4271223"/>
                  <a:pt x="1466337" y="4392580"/>
                </a:cubicBezTo>
                <a:cubicBezTo>
                  <a:pt x="1757676" y="4513938"/>
                  <a:pt x="2070714" y="4574617"/>
                  <a:pt x="2406256" y="4574617"/>
                </a:cubicBezTo>
                <a:cubicBezTo>
                  <a:pt x="2741798" y="4574617"/>
                  <a:pt x="3036753" y="4514742"/>
                  <a:pt x="3326082" y="4395393"/>
                </a:cubicBezTo>
                <a:cubicBezTo>
                  <a:pt x="3615010" y="4275643"/>
                  <a:pt x="3868977" y="4112895"/>
                  <a:pt x="4086777" y="3906748"/>
                </a:cubicBezTo>
                <a:cubicBezTo>
                  <a:pt x="4304176" y="3700199"/>
                  <a:pt x="4476970" y="3460297"/>
                  <a:pt x="4603954" y="3186640"/>
                </a:cubicBezTo>
                <a:cubicBezTo>
                  <a:pt x="4731339" y="2912581"/>
                  <a:pt x="4795233" y="2620037"/>
                  <a:pt x="4795233" y="2307401"/>
                </a:cubicBezTo>
                <a:cubicBezTo>
                  <a:pt x="4795233" y="1994764"/>
                  <a:pt x="4732544" y="1673689"/>
                  <a:pt x="4607570" y="1390388"/>
                </a:cubicBezTo>
                <a:close/>
                <a:moveTo>
                  <a:pt x="3285496" y="3755654"/>
                </a:moveTo>
                <a:cubicBezTo>
                  <a:pt x="3054032" y="3981090"/>
                  <a:pt x="2758675" y="4093607"/>
                  <a:pt x="2397415" y="4093607"/>
                </a:cubicBezTo>
                <a:cubicBezTo>
                  <a:pt x="2036155" y="4093607"/>
                  <a:pt x="1753256" y="3981090"/>
                  <a:pt x="1516568" y="3755654"/>
                </a:cubicBezTo>
                <a:cubicBezTo>
                  <a:pt x="1281488" y="3530218"/>
                  <a:pt x="1162542" y="3231245"/>
                  <a:pt x="1162542" y="2860341"/>
                </a:cubicBezTo>
                <a:cubicBezTo>
                  <a:pt x="1162542" y="2489437"/>
                  <a:pt x="1281488" y="2190463"/>
                  <a:pt x="1516568" y="1965028"/>
                </a:cubicBezTo>
                <a:cubicBezTo>
                  <a:pt x="1752854" y="1738386"/>
                  <a:pt x="2045800" y="1625870"/>
                  <a:pt x="2397415" y="1625870"/>
                </a:cubicBezTo>
                <a:cubicBezTo>
                  <a:pt x="2778366" y="1625870"/>
                  <a:pt x="3079750" y="1741199"/>
                  <a:pt x="3300364" y="1972663"/>
                </a:cubicBezTo>
                <a:cubicBezTo>
                  <a:pt x="3520978" y="2202921"/>
                  <a:pt x="3632289" y="2499483"/>
                  <a:pt x="3632289" y="2860743"/>
                </a:cubicBezTo>
                <a:cubicBezTo>
                  <a:pt x="3632289" y="3222003"/>
                  <a:pt x="3515754" y="3530620"/>
                  <a:pt x="3285496" y="3756056"/>
                </a:cubicBezTo>
                <a:close/>
              </a:path>
            </a:pathLst>
          </a:custGeom>
          <a:solidFill>
            <a:schemeClr val="tx2">
              <a:alpha val="28000"/>
            </a:schemeClr>
          </a:solidFill>
          <a:ln w="40171"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C1152D3-4E56-1AE0-0B83-EB3E7B5E9070}"/>
              </a:ext>
            </a:extLst>
          </p:cNvPr>
          <p:cNvSpPr/>
          <p:nvPr userDrawn="1"/>
        </p:nvSpPr>
        <p:spPr>
          <a:xfrm>
            <a:off x="5450114" y="1705882"/>
            <a:ext cx="6741886" cy="3796847"/>
          </a:xfrm>
          <a:custGeom>
            <a:avLst/>
            <a:gdLst>
              <a:gd name="connsiteX0" fmla="*/ 127014 w 6894286"/>
              <a:gd name="connsiteY0" fmla="*/ 0 h 4086678"/>
              <a:gd name="connsiteX1" fmla="*/ 6894286 w 6894286"/>
              <a:gd name="connsiteY1" fmla="*/ 0 h 4086678"/>
              <a:gd name="connsiteX2" fmla="*/ 6894286 w 6894286"/>
              <a:gd name="connsiteY2" fmla="*/ 4086678 h 4086678"/>
              <a:gd name="connsiteX3" fmla="*/ 127014 w 6894286"/>
              <a:gd name="connsiteY3" fmla="*/ 4086678 h 4086678"/>
              <a:gd name="connsiteX4" fmla="*/ 0 w 6894286"/>
              <a:gd name="connsiteY4" fmla="*/ 3959664 h 4086678"/>
              <a:gd name="connsiteX5" fmla="*/ 0 w 6894286"/>
              <a:gd name="connsiteY5" fmla="*/ 127014 h 4086678"/>
              <a:gd name="connsiteX6" fmla="*/ 127014 w 6894286"/>
              <a:gd name="connsiteY6" fmla="*/ 0 h 40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4286" h="4086678">
                <a:moveTo>
                  <a:pt x="127014" y="0"/>
                </a:moveTo>
                <a:lnTo>
                  <a:pt x="6894286" y="0"/>
                </a:lnTo>
                <a:lnTo>
                  <a:pt x="6894286" y="4086678"/>
                </a:lnTo>
                <a:lnTo>
                  <a:pt x="127014" y="4086678"/>
                </a:lnTo>
                <a:cubicBezTo>
                  <a:pt x="56866" y="4086678"/>
                  <a:pt x="0" y="4029812"/>
                  <a:pt x="0" y="3959664"/>
                </a:cubicBezTo>
                <a:lnTo>
                  <a:pt x="0" y="127014"/>
                </a:lnTo>
                <a:cubicBezTo>
                  <a:pt x="0" y="56866"/>
                  <a:pt x="56866" y="0"/>
                  <a:pt x="127014" y="0"/>
                </a:cubicBezTo>
                <a:close/>
              </a:path>
            </a:pathLst>
          </a:custGeom>
          <a:solidFill>
            <a:schemeClr val="bg1"/>
          </a:solidFill>
          <a:ln>
            <a:noFill/>
          </a:ln>
          <a:effectLst>
            <a:outerShdw blurRad="508000" sx="102000" sy="102000" algn="ctr" rotWithShape="0">
              <a:schemeClr val="tx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93766AF0-FB71-A055-9728-EA31BBEF97BC}"/>
              </a:ext>
            </a:extLst>
          </p:cNvPr>
          <p:cNvSpPr/>
          <p:nvPr userDrawn="1"/>
        </p:nvSpPr>
        <p:spPr>
          <a:xfrm>
            <a:off x="5450114" y="1705883"/>
            <a:ext cx="3713742" cy="3796847"/>
          </a:xfrm>
          <a:custGeom>
            <a:avLst/>
            <a:gdLst>
              <a:gd name="connsiteX0" fmla="*/ 124207 w 3713742"/>
              <a:gd name="connsiteY0" fmla="*/ 0 h 3796847"/>
              <a:gd name="connsiteX1" fmla="*/ 2950655 w 3713742"/>
              <a:gd name="connsiteY1" fmla="*/ 0 h 3796847"/>
              <a:gd name="connsiteX2" fmla="*/ 2998325 w 3713742"/>
              <a:gd name="connsiteY2" fmla="*/ 49837 h 3796847"/>
              <a:gd name="connsiteX3" fmla="*/ 3468048 w 3713742"/>
              <a:gd name="connsiteY3" fmla="*/ 797148 h 3796847"/>
              <a:gd name="connsiteX4" fmla="*/ 3468048 w 3713742"/>
              <a:gd name="connsiteY4" fmla="*/ 796622 h 3796847"/>
              <a:gd name="connsiteX5" fmla="*/ 3713742 w 3713742"/>
              <a:gd name="connsiteY5" fmla="*/ 1997198 h 3796847"/>
              <a:gd name="connsiteX6" fmla="*/ 3463314 w 3713742"/>
              <a:gd name="connsiteY6" fmla="*/ 3148320 h 3796847"/>
              <a:gd name="connsiteX7" fmla="*/ 3169154 w 3713742"/>
              <a:gd name="connsiteY7" fmla="*/ 3652659 h 3796847"/>
              <a:gd name="connsiteX8" fmla="*/ 3054755 w 3713742"/>
              <a:gd name="connsiteY8" fmla="*/ 3796847 h 3796847"/>
              <a:gd name="connsiteX9" fmla="*/ 1826040 w 3713742"/>
              <a:gd name="connsiteY9" fmla="*/ 3796847 h 3796847"/>
              <a:gd name="connsiteX10" fmla="*/ 1843217 w 3713742"/>
              <a:gd name="connsiteY10" fmla="*/ 3778107 h 3796847"/>
              <a:gd name="connsiteX11" fmla="*/ 2191186 w 3713742"/>
              <a:gd name="connsiteY11" fmla="*/ 2721648 h 3796847"/>
              <a:gd name="connsiteX12" fmla="*/ 1756622 w 3713742"/>
              <a:gd name="connsiteY12" fmla="*/ 1558951 h 3796847"/>
              <a:gd name="connsiteX13" fmla="*/ 574458 w 3713742"/>
              <a:gd name="connsiteY13" fmla="*/ 1104921 h 3796847"/>
              <a:gd name="connsiteX14" fmla="*/ 88838 w 3713742"/>
              <a:gd name="connsiteY14" fmla="*/ 1167178 h 3796847"/>
              <a:gd name="connsiteX15" fmla="*/ 0 w 3713742"/>
              <a:gd name="connsiteY15" fmla="*/ 1196359 h 3796847"/>
              <a:gd name="connsiteX16" fmla="*/ 0 w 3713742"/>
              <a:gd name="connsiteY16" fmla="*/ 118006 h 3796847"/>
              <a:gd name="connsiteX17" fmla="*/ 124207 w 3713742"/>
              <a:gd name="connsiteY17" fmla="*/ 0 h 3796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13742" h="3796847">
                <a:moveTo>
                  <a:pt x="124207" y="0"/>
                </a:moveTo>
                <a:lnTo>
                  <a:pt x="2950655" y="0"/>
                </a:lnTo>
                <a:lnTo>
                  <a:pt x="2998325" y="49837"/>
                </a:lnTo>
                <a:cubicBezTo>
                  <a:pt x="3188192" y="269791"/>
                  <a:pt x="3344544" y="518969"/>
                  <a:pt x="3468048" y="797148"/>
                </a:cubicBezTo>
                <a:lnTo>
                  <a:pt x="3468048" y="796622"/>
                </a:lnTo>
                <a:cubicBezTo>
                  <a:pt x="3631668" y="1167527"/>
                  <a:pt x="3713742" y="1587886"/>
                  <a:pt x="3713742" y="1997198"/>
                </a:cubicBezTo>
                <a:cubicBezTo>
                  <a:pt x="3713742" y="2406509"/>
                  <a:pt x="3630090" y="2789515"/>
                  <a:pt x="3463314" y="3148320"/>
                </a:cubicBezTo>
                <a:cubicBezTo>
                  <a:pt x="3380189" y="3327460"/>
                  <a:pt x="3282070" y="3495551"/>
                  <a:pt x="3169154" y="3652659"/>
                </a:cubicBezTo>
                <a:lnTo>
                  <a:pt x="3054755" y="3796847"/>
                </a:lnTo>
                <a:lnTo>
                  <a:pt x="1826040" y="3796847"/>
                </a:lnTo>
                <a:lnTo>
                  <a:pt x="1843217" y="3778107"/>
                </a:lnTo>
                <a:cubicBezTo>
                  <a:pt x="2074375" y="3496578"/>
                  <a:pt x="2191186" y="3135497"/>
                  <a:pt x="2191186" y="2721648"/>
                </a:cubicBezTo>
                <a:cubicBezTo>
                  <a:pt x="2191186" y="2248677"/>
                  <a:pt x="2045455" y="1860411"/>
                  <a:pt x="1756622" y="1558951"/>
                </a:cubicBezTo>
                <a:cubicBezTo>
                  <a:pt x="1467788" y="1255913"/>
                  <a:pt x="1073209" y="1104921"/>
                  <a:pt x="574458" y="1104921"/>
                </a:cubicBezTo>
                <a:cubicBezTo>
                  <a:pt x="401830" y="1104921"/>
                  <a:pt x="240003" y="1125636"/>
                  <a:pt x="88838" y="1167178"/>
                </a:cubicBezTo>
                <a:lnTo>
                  <a:pt x="0" y="1196359"/>
                </a:lnTo>
                <a:lnTo>
                  <a:pt x="0" y="118006"/>
                </a:lnTo>
                <a:cubicBezTo>
                  <a:pt x="0" y="52833"/>
                  <a:pt x="55609" y="0"/>
                  <a:pt x="124207" y="0"/>
                </a:cubicBezTo>
                <a:close/>
              </a:path>
            </a:pathLst>
          </a:custGeom>
          <a:solidFill>
            <a:schemeClr val="tx2">
              <a:alpha val="28000"/>
            </a:schemeClr>
          </a:solidFill>
          <a:ln w="40171" cap="flat">
            <a:noFill/>
            <a:prstDash val="solid"/>
            <a:miter/>
          </a:ln>
        </p:spPr>
        <p:txBody>
          <a:bodyPr wrap="square" rtlCol="0" anchor="ctr">
            <a:noAutofit/>
          </a:bodyPr>
          <a:lstStyle/>
          <a:p>
            <a:endParaRPr lang="en-US"/>
          </a:p>
        </p:txBody>
      </p:sp>
      <p:sp>
        <p:nvSpPr>
          <p:cNvPr id="13" name="Title 12">
            <a:extLst>
              <a:ext uri="{FF2B5EF4-FFF2-40B4-BE49-F238E27FC236}">
                <a16:creationId xmlns:a16="http://schemas.microsoft.com/office/drawing/2014/main" id="{32E0CCBD-C559-7416-C2FB-8B519371943A}"/>
              </a:ext>
            </a:extLst>
          </p:cNvPr>
          <p:cNvSpPr>
            <a:spLocks noGrp="1"/>
          </p:cNvSpPr>
          <p:nvPr>
            <p:ph type="title"/>
          </p:nvPr>
        </p:nvSpPr>
        <p:spPr>
          <a:xfrm>
            <a:off x="5601809" y="1888218"/>
            <a:ext cx="6074251" cy="919388"/>
          </a:xfrm>
        </p:spPr>
        <p:txBody>
          <a:bodyPr/>
          <a:lstStyle>
            <a:lvl1pPr>
              <a:defRPr lang="en-US" dirty="0"/>
            </a:lvl1pPr>
          </a:lstStyle>
          <a:p>
            <a:r>
              <a:rPr lang="en-US"/>
              <a:t>Click to edit Master title style</a:t>
            </a:r>
          </a:p>
        </p:txBody>
      </p:sp>
      <p:sp>
        <p:nvSpPr>
          <p:cNvPr id="10" name="Picture Placeholder 9">
            <a:extLst>
              <a:ext uri="{FF2B5EF4-FFF2-40B4-BE49-F238E27FC236}">
                <a16:creationId xmlns:a16="http://schemas.microsoft.com/office/drawing/2014/main" id="{A352DA6E-ED78-1296-3932-15E02EE95D6C}"/>
              </a:ext>
            </a:extLst>
          </p:cNvPr>
          <p:cNvSpPr>
            <a:spLocks noGrp="1"/>
          </p:cNvSpPr>
          <p:nvPr>
            <p:ph type="pic" sz="quarter" idx="13" hasCustomPrompt="1"/>
          </p:nvPr>
        </p:nvSpPr>
        <p:spPr>
          <a:xfrm>
            <a:off x="0" y="228598"/>
            <a:ext cx="6473405" cy="6400807"/>
          </a:xfrm>
          <a:custGeom>
            <a:avLst/>
            <a:gdLst>
              <a:gd name="connsiteX0" fmla="*/ 5602294 w 6473405"/>
              <a:gd name="connsiteY0" fmla="*/ 0 h 6400807"/>
              <a:gd name="connsiteX1" fmla="*/ 6019801 w 6473405"/>
              <a:gd name="connsiteY1" fmla="*/ 0 h 6400807"/>
              <a:gd name="connsiteX2" fmla="*/ 6019801 w 6473405"/>
              <a:gd name="connsiteY2" fmla="*/ 366 h 6400807"/>
              <a:gd name="connsiteX3" fmla="*/ 6108347 w 6473405"/>
              <a:gd name="connsiteY3" fmla="*/ 9292 h 6400807"/>
              <a:gd name="connsiteX4" fmla="*/ 6473405 w 6473405"/>
              <a:gd name="connsiteY4" fmla="*/ 457203 h 6400807"/>
              <a:gd name="connsiteX5" fmla="*/ 6471638 w 6473405"/>
              <a:gd name="connsiteY5" fmla="*/ 474734 h 6400807"/>
              <a:gd name="connsiteX6" fmla="*/ 6325564 w 6473405"/>
              <a:gd name="connsiteY6" fmla="*/ 1324884 h 6400807"/>
              <a:gd name="connsiteX7" fmla="*/ 5424728 w 6473405"/>
              <a:gd name="connsiteY7" fmla="*/ 1324884 h 6400807"/>
              <a:gd name="connsiteX8" fmla="*/ 5297714 w 6473405"/>
              <a:gd name="connsiteY8" fmla="*/ 1451898 h 6400807"/>
              <a:gd name="connsiteX9" fmla="*/ 5297714 w 6473405"/>
              <a:gd name="connsiteY9" fmla="*/ 5284548 h 6400807"/>
              <a:gd name="connsiteX10" fmla="*/ 5424728 w 6473405"/>
              <a:gd name="connsiteY10" fmla="*/ 5411562 h 6400807"/>
              <a:gd name="connsiteX11" fmla="*/ 5623384 w 6473405"/>
              <a:gd name="connsiteY11" fmla="*/ 5411562 h 6400807"/>
              <a:gd name="connsiteX12" fmla="*/ 5550843 w 6473405"/>
              <a:gd name="connsiteY12" fmla="*/ 5833744 h 6400807"/>
              <a:gd name="connsiteX13" fmla="*/ 5548724 w 6473405"/>
              <a:gd name="connsiteY13" fmla="*/ 5839345 h 6400807"/>
              <a:gd name="connsiteX14" fmla="*/ 5521286 w 6473405"/>
              <a:gd name="connsiteY14" fmla="*/ 5994956 h 6400807"/>
              <a:gd name="connsiteX15" fmla="*/ 5518648 w 6473405"/>
              <a:gd name="connsiteY15" fmla="*/ 6021118 h 6400807"/>
              <a:gd name="connsiteX16" fmla="*/ 5514846 w 6473405"/>
              <a:gd name="connsiteY16" fmla="*/ 6043246 h 6400807"/>
              <a:gd name="connsiteX17" fmla="*/ 5510041 w 6473405"/>
              <a:gd name="connsiteY17" fmla="*/ 6058724 h 6400807"/>
              <a:gd name="connsiteX18" fmla="*/ 5506871 w 6473405"/>
              <a:gd name="connsiteY18" fmla="*/ 6076705 h 6400807"/>
              <a:gd name="connsiteX19" fmla="*/ 5504460 w 6473405"/>
              <a:gd name="connsiteY19" fmla="*/ 6076705 h 6400807"/>
              <a:gd name="connsiteX20" fmla="*/ 5490532 w 6473405"/>
              <a:gd name="connsiteY20" fmla="*/ 6121570 h 6400807"/>
              <a:gd name="connsiteX21" fmla="*/ 5161403 w 6473405"/>
              <a:gd name="connsiteY21" fmla="*/ 6391519 h 6400807"/>
              <a:gd name="connsiteX22" fmla="*/ 5072063 w 6473405"/>
              <a:gd name="connsiteY22" fmla="*/ 6400525 h 6400807"/>
              <a:gd name="connsiteX23" fmla="*/ 5072063 w 6473405"/>
              <a:gd name="connsiteY23" fmla="*/ 6400806 h 6400807"/>
              <a:gd name="connsiteX24" fmla="*/ 4521216 w 6473405"/>
              <a:gd name="connsiteY24" fmla="*/ 6400806 h 6400807"/>
              <a:gd name="connsiteX25" fmla="*/ 2576513 w 6473405"/>
              <a:gd name="connsiteY25" fmla="*/ 6400806 h 6400807"/>
              <a:gd name="connsiteX26" fmla="*/ 2576513 w 6473405"/>
              <a:gd name="connsiteY26" fmla="*/ 6400807 h 6400807"/>
              <a:gd name="connsiteX27" fmla="*/ 0 w 6473405"/>
              <a:gd name="connsiteY27" fmla="*/ 6400807 h 6400807"/>
              <a:gd name="connsiteX28" fmla="*/ 0 w 6473405"/>
              <a:gd name="connsiteY28" fmla="*/ 3 h 6400807"/>
              <a:gd name="connsiteX29" fmla="*/ 5602294 w 6473405"/>
              <a:gd name="connsiteY29" fmla="*/ 3 h 6400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473405" h="6400807">
                <a:moveTo>
                  <a:pt x="5602294" y="0"/>
                </a:moveTo>
                <a:lnTo>
                  <a:pt x="6019801" y="0"/>
                </a:lnTo>
                <a:lnTo>
                  <a:pt x="6019801" y="366"/>
                </a:lnTo>
                <a:lnTo>
                  <a:pt x="6108347" y="9292"/>
                </a:lnTo>
                <a:cubicBezTo>
                  <a:pt x="6316686" y="51924"/>
                  <a:pt x="6473405" y="236261"/>
                  <a:pt x="6473405" y="457203"/>
                </a:cubicBezTo>
                <a:lnTo>
                  <a:pt x="6471638" y="474734"/>
                </a:lnTo>
                <a:lnTo>
                  <a:pt x="6325564" y="1324884"/>
                </a:lnTo>
                <a:lnTo>
                  <a:pt x="5424728" y="1324884"/>
                </a:lnTo>
                <a:cubicBezTo>
                  <a:pt x="5354580" y="1324884"/>
                  <a:pt x="5297714" y="1381750"/>
                  <a:pt x="5297714" y="1451898"/>
                </a:cubicBezTo>
                <a:lnTo>
                  <a:pt x="5297714" y="5284548"/>
                </a:lnTo>
                <a:cubicBezTo>
                  <a:pt x="5297714" y="5354696"/>
                  <a:pt x="5354580" y="5411562"/>
                  <a:pt x="5424728" y="5411562"/>
                </a:cubicBezTo>
                <a:lnTo>
                  <a:pt x="5623384" y="5411562"/>
                </a:lnTo>
                <a:lnTo>
                  <a:pt x="5550843" y="5833744"/>
                </a:lnTo>
                <a:lnTo>
                  <a:pt x="5548724" y="5839345"/>
                </a:lnTo>
                <a:lnTo>
                  <a:pt x="5521286" y="5994956"/>
                </a:lnTo>
                <a:lnTo>
                  <a:pt x="5518648" y="6021118"/>
                </a:lnTo>
                <a:lnTo>
                  <a:pt x="5514846" y="6043246"/>
                </a:lnTo>
                <a:lnTo>
                  <a:pt x="5510041" y="6058724"/>
                </a:lnTo>
                <a:lnTo>
                  <a:pt x="5506871" y="6076705"/>
                </a:lnTo>
                <a:lnTo>
                  <a:pt x="5504460" y="6076705"/>
                </a:lnTo>
                <a:lnTo>
                  <a:pt x="5490532" y="6121570"/>
                </a:lnTo>
                <a:cubicBezTo>
                  <a:pt x="5432693" y="6258317"/>
                  <a:pt x="5310216" y="6361067"/>
                  <a:pt x="5161403" y="6391519"/>
                </a:cubicBezTo>
                <a:lnTo>
                  <a:pt x="5072063" y="6400525"/>
                </a:lnTo>
                <a:lnTo>
                  <a:pt x="5072063" y="6400806"/>
                </a:lnTo>
                <a:lnTo>
                  <a:pt x="4521216" y="6400806"/>
                </a:lnTo>
                <a:lnTo>
                  <a:pt x="2576513" y="6400806"/>
                </a:lnTo>
                <a:lnTo>
                  <a:pt x="2576513" y="6400807"/>
                </a:lnTo>
                <a:lnTo>
                  <a:pt x="0" y="6400807"/>
                </a:lnTo>
                <a:lnTo>
                  <a:pt x="0" y="3"/>
                </a:lnTo>
                <a:lnTo>
                  <a:pt x="5602294" y="3"/>
                </a:lnTo>
                <a:close/>
              </a:path>
            </a:pathLst>
          </a:custGeom>
          <a:noFill/>
        </p:spPr>
        <p:txBody>
          <a:bodyPr wrap="square">
            <a:noAutofit/>
          </a:bodyPr>
          <a:lstStyle>
            <a:lvl1pPr>
              <a:defRPr lang="en-US" dirty="0"/>
            </a:lvl1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t>Add picture and send it back</a:t>
            </a:r>
          </a:p>
          <a:p>
            <a:endParaRPr lang="en-US"/>
          </a:p>
        </p:txBody>
      </p:sp>
      <p:sp>
        <p:nvSpPr>
          <p:cNvPr id="37" name="Text Placeholder 36">
            <a:extLst>
              <a:ext uri="{FF2B5EF4-FFF2-40B4-BE49-F238E27FC236}">
                <a16:creationId xmlns:a16="http://schemas.microsoft.com/office/drawing/2014/main" id="{1A028794-67E8-5DFB-EA46-FCB7D5AD73A2}"/>
              </a:ext>
            </a:extLst>
          </p:cNvPr>
          <p:cNvSpPr>
            <a:spLocks noGrp="1"/>
          </p:cNvSpPr>
          <p:nvPr>
            <p:ph type="body" sz="quarter" idx="12"/>
          </p:nvPr>
        </p:nvSpPr>
        <p:spPr>
          <a:xfrm>
            <a:off x="5601810" y="2865664"/>
            <a:ext cx="6074251" cy="2438854"/>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2DC56D8-5C9D-E3D0-A4E0-929D9006753B}"/>
              </a:ext>
            </a:extLst>
          </p:cNvPr>
          <p:cNvSpPr>
            <a:spLocks noGrp="1"/>
          </p:cNvSpPr>
          <p:nvPr>
            <p:ph type="ftr" sz="quarter" idx="14"/>
          </p:nvPr>
        </p:nvSpPr>
        <p:spPr/>
        <p:txBody>
          <a:bodyPr/>
          <a:lstStyle/>
          <a:p>
            <a:endParaRPr lang="en-US"/>
          </a:p>
        </p:txBody>
      </p:sp>
      <p:sp>
        <p:nvSpPr>
          <p:cNvPr id="6" name="Slide Number Placeholder 5">
            <a:extLst>
              <a:ext uri="{FF2B5EF4-FFF2-40B4-BE49-F238E27FC236}">
                <a16:creationId xmlns:a16="http://schemas.microsoft.com/office/drawing/2014/main" id="{7008E48F-234C-3FD1-2A96-E747EC36ADA9}"/>
              </a:ext>
            </a:extLst>
          </p:cNvPr>
          <p:cNvSpPr>
            <a:spLocks noGrp="1"/>
          </p:cNvSpPr>
          <p:nvPr>
            <p:ph type="sldNum" sz="quarter" idx="15"/>
          </p:nvPr>
        </p:nvSpPr>
        <p:spPr/>
        <p:txBody>
          <a:bodyPr/>
          <a:lstStyle/>
          <a:p>
            <a:fld id="{06DC8C61-BA76-4F88-8F1B-7636B73E57C8}" type="slidenum">
              <a:rPr lang="en-US" smtClean="0"/>
              <a:t>‹#›</a:t>
            </a:fld>
            <a:endParaRPr lang="en-US"/>
          </a:p>
        </p:txBody>
      </p:sp>
    </p:spTree>
    <p:extLst>
      <p:ext uri="{BB962C8B-B14F-4D97-AF65-F5344CB8AC3E}">
        <p14:creationId xmlns:p14="http://schemas.microsoft.com/office/powerpoint/2010/main" val="1313215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no logo">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A67E8D-7673-0CF6-331E-0C75024F90F1}"/>
              </a:ext>
            </a:extLst>
          </p:cNvPr>
          <p:cNvSpPr/>
          <p:nvPr userDrawn="1"/>
        </p:nvSpPr>
        <p:spPr>
          <a:xfrm>
            <a:off x="0" y="1"/>
            <a:ext cx="12192000" cy="1879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32">
            <a:extLst>
              <a:ext uri="{FF2B5EF4-FFF2-40B4-BE49-F238E27FC236}">
                <a16:creationId xmlns:a16="http://schemas.microsoft.com/office/drawing/2014/main" id="{F6638D8F-C6EB-E8AA-0741-551DB2F78378}"/>
              </a:ext>
            </a:extLst>
          </p:cNvPr>
          <p:cNvSpPr>
            <a:spLocks noGrp="1"/>
          </p:cNvSpPr>
          <p:nvPr>
            <p:ph type="pic" sz="quarter" idx="19"/>
          </p:nvPr>
        </p:nvSpPr>
        <p:spPr>
          <a:xfrm>
            <a:off x="5276118" y="939744"/>
            <a:ext cx="6915882" cy="5149906"/>
          </a:xfrm>
          <a:custGeom>
            <a:avLst/>
            <a:gdLst>
              <a:gd name="connsiteX0" fmla="*/ 3680102 w 6915882"/>
              <a:gd name="connsiteY0" fmla="*/ 0 h 5149906"/>
              <a:gd name="connsiteX1" fmla="*/ 3783254 w 6915882"/>
              <a:gd name="connsiteY1" fmla="*/ 5209 h 5149906"/>
              <a:gd name="connsiteX2" fmla="*/ 6915882 w 6915882"/>
              <a:gd name="connsiteY2" fmla="*/ 5208 h 5149906"/>
              <a:gd name="connsiteX3" fmla="*/ 6915882 w 6915882"/>
              <a:gd name="connsiteY3" fmla="*/ 5149906 h 5149906"/>
              <a:gd name="connsiteX4" fmla="*/ 6076614 w 6915882"/>
              <a:gd name="connsiteY4" fmla="*/ 5149906 h 5149906"/>
              <a:gd name="connsiteX5" fmla="*/ 5947128 w 6915882"/>
              <a:gd name="connsiteY5" fmla="*/ 5149906 h 5149906"/>
              <a:gd name="connsiteX6" fmla="*/ 4734206 w 6915882"/>
              <a:gd name="connsiteY6" fmla="*/ 5149906 h 5149906"/>
              <a:gd name="connsiteX7" fmla="*/ 3680542 w 6915882"/>
              <a:gd name="connsiteY7" fmla="*/ 5149906 h 5149906"/>
              <a:gd name="connsiteX8" fmla="*/ 3680498 w 6915882"/>
              <a:gd name="connsiteY8" fmla="*/ 5149906 h 5149906"/>
              <a:gd name="connsiteX9" fmla="*/ 3629412 w 6915882"/>
              <a:gd name="connsiteY9" fmla="*/ 5149906 h 5149906"/>
              <a:gd name="connsiteX10" fmla="*/ 3612374 w 6915882"/>
              <a:gd name="connsiteY10" fmla="*/ 5146466 h 5149906"/>
              <a:gd name="connsiteX11" fmla="*/ 3576942 w 6915882"/>
              <a:gd name="connsiteY11" fmla="*/ 5144677 h 5149906"/>
              <a:gd name="connsiteX12" fmla="*/ 3570150 w 6915882"/>
              <a:gd name="connsiteY12" fmla="*/ 5146048 h 5149906"/>
              <a:gd name="connsiteX13" fmla="*/ 3570146 w 6915882"/>
              <a:gd name="connsiteY13" fmla="*/ 5146048 h 5149906"/>
              <a:gd name="connsiteX14" fmla="*/ 3551034 w 6915882"/>
              <a:gd name="connsiteY14" fmla="*/ 5149906 h 5149906"/>
              <a:gd name="connsiteX15" fmla="*/ 2574964 w 6915882"/>
              <a:gd name="connsiteY15" fmla="*/ 5149906 h 5149906"/>
              <a:gd name="connsiteX16" fmla="*/ 2445478 w 6915882"/>
              <a:gd name="connsiteY16" fmla="*/ 5149906 h 5149906"/>
              <a:gd name="connsiteX17" fmla="*/ 1232556 w 6915882"/>
              <a:gd name="connsiteY17" fmla="*/ 5149906 h 5149906"/>
              <a:gd name="connsiteX18" fmla="*/ 127763 w 6915882"/>
              <a:gd name="connsiteY18" fmla="*/ 5149906 h 5149906"/>
              <a:gd name="connsiteX19" fmla="*/ 10040 w 6915882"/>
              <a:gd name="connsiteY19" fmla="*/ 5071873 h 5149906"/>
              <a:gd name="connsiteX20" fmla="*/ 0 w 6915882"/>
              <a:gd name="connsiteY20" fmla="*/ 5022146 h 5149906"/>
              <a:gd name="connsiteX21" fmla="*/ 0 w 6915882"/>
              <a:gd name="connsiteY21" fmla="*/ 4990509 h 5149906"/>
              <a:gd name="connsiteX22" fmla="*/ 1217116 w 6915882"/>
              <a:gd name="connsiteY22" fmla="*/ 1819812 h 5149906"/>
              <a:gd name="connsiteX23" fmla="*/ 1217116 w 6915882"/>
              <a:gd name="connsiteY23" fmla="*/ 1819813 h 5149906"/>
              <a:gd name="connsiteX24" fmla="*/ 1333346 w 6915882"/>
              <a:gd name="connsiteY24" fmla="*/ 1517021 h 5149906"/>
              <a:gd name="connsiteX25" fmla="*/ 1414768 w 6915882"/>
              <a:gd name="connsiteY25" fmla="*/ 1348000 h 5149906"/>
              <a:gd name="connsiteX26" fmla="*/ 3416322 w 6915882"/>
              <a:gd name="connsiteY26" fmla="*/ 13278 h 5149906"/>
              <a:gd name="connsiteX27" fmla="*/ 3576774 w 6915882"/>
              <a:gd name="connsiteY27" fmla="*/ 5176 h 5149906"/>
              <a:gd name="connsiteX28" fmla="*/ 3576942 w 6915882"/>
              <a:gd name="connsiteY28" fmla="*/ 5209 h 514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15882" h="5149906">
                <a:moveTo>
                  <a:pt x="3680102" y="0"/>
                </a:moveTo>
                <a:lnTo>
                  <a:pt x="3783254" y="5209"/>
                </a:lnTo>
                <a:lnTo>
                  <a:pt x="6915882" y="5208"/>
                </a:lnTo>
                <a:lnTo>
                  <a:pt x="6915882" y="5149906"/>
                </a:lnTo>
                <a:lnTo>
                  <a:pt x="6076614" y="5149906"/>
                </a:lnTo>
                <a:lnTo>
                  <a:pt x="5947128" y="5149906"/>
                </a:lnTo>
                <a:lnTo>
                  <a:pt x="4734206" y="5149906"/>
                </a:lnTo>
                <a:lnTo>
                  <a:pt x="3680542" y="5149906"/>
                </a:lnTo>
                <a:lnTo>
                  <a:pt x="3680498" y="5149906"/>
                </a:lnTo>
                <a:lnTo>
                  <a:pt x="3629412" y="5149906"/>
                </a:lnTo>
                <a:lnTo>
                  <a:pt x="3612374" y="5146466"/>
                </a:lnTo>
                <a:lnTo>
                  <a:pt x="3576942" y="5144677"/>
                </a:lnTo>
                <a:lnTo>
                  <a:pt x="3570150" y="5146048"/>
                </a:lnTo>
                <a:lnTo>
                  <a:pt x="3570146" y="5146048"/>
                </a:lnTo>
                <a:lnTo>
                  <a:pt x="3551034" y="5149906"/>
                </a:lnTo>
                <a:lnTo>
                  <a:pt x="2574964" y="5149906"/>
                </a:lnTo>
                <a:lnTo>
                  <a:pt x="2445478" y="5149906"/>
                </a:lnTo>
                <a:lnTo>
                  <a:pt x="1232556" y="5149906"/>
                </a:lnTo>
                <a:lnTo>
                  <a:pt x="127763" y="5149906"/>
                </a:lnTo>
                <a:cubicBezTo>
                  <a:pt x="74841" y="5149906"/>
                  <a:pt x="29434" y="5117729"/>
                  <a:pt x="10040" y="5071873"/>
                </a:cubicBezTo>
                <a:lnTo>
                  <a:pt x="0" y="5022146"/>
                </a:lnTo>
                <a:lnTo>
                  <a:pt x="0" y="4990509"/>
                </a:lnTo>
                <a:lnTo>
                  <a:pt x="1217116" y="1819812"/>
                </a:lnTo>
                <a:lnTo>
                  <a:pt x="1217116" y="1819813"/>
                </a:lnTo>
                <a:lnTo>
                  <a:pt x="1333346" y="1517021"/>
                </a:lnTo>
                <a:lnTo>
                  <a:pt x="1414768" y="1348000"/>
                </a:lnTo>
                <a:cubicBezTo>
                  <a:pt x="1811300" y="618053"/>
                  <a:pt x="2550414" y="101215"/>
                  <a:pt x="3416322" y="13278"/>
                </a:cubicBezTo>
                <a:lnTo>
                  <a:pt x="3576774" y="5176"/>
                </a:lnTo>
                <a:lnTo>
                  <a:pt x="3576942" y="5209"/>
                </a:lnTo>
                <a:close/>
              </a:path>
            </a:pathLst>
          </a:custGeom>
          <a:solidFill>
            <a:schemeClr val="bg2">
              <a:lumMod val="20000"/>
              <a:lumOff val="80000"/>
            </a:schemeClr>
          </a:solidFill>
          <a:effectLst>
            <a:outerShdw blurRad="508000" sx="102000" sy="102000" algn="ctr" rotWithShape="0">
              <a:schemeClr val="tx1">
                <a:alpha val="5000"/>
              </a:schemeClr>
            </a:outerShdw>
          </a:effectLst>
        </p:spPr>
        <p:txBody>
          <a:bodyPr wrap="square">
            <a:noAutofit/>
          </a:bodyPr>
          <a:lstStyle>
            <a:lvl1pPr algn="r">
              <a:defRPr>
                <a:solidFill>
                  <a:schemeClr val="tx1"/>
                </a:solidFill>
              </a:defRPr>
            </a:lvl1pPr>
          </a:lstStyle>
          <a:p>
            <a:endParaRPr lang="en-US"/>
          </a:p>
        </p:txBody>
      </p:sp>
      <p:sp>
        <p:nvSpPr>
          <p:cNvPr id="2" name="Title 1">
            <a:extLst>
              <a:ext uri="{FF2B5EF4-FFF2-40B4-BE49-F238E27FC236}">
                <a16:creationId xmlns:a16="http://schemas.microsoft.com/office/drawing/2014/main" id="{50397665-8C4C-F132-A4B7-E6CBFB39B188}"/>
              </a:ext>
            </a:extLst>
          </p:cNvPr>
          <p:cNvSpPr>
            <a:spLocks noGrp="1"/>
          </p:cNvSpPr>
          <p:nvPr>
            <p:ph type="title"/>
          </p:nvPr>
        </p:nvSpPr>
        <p:spPr>
          <a:xfrm>
            <a:off x="515936" y="1600200"/>
            <a:ext cx="4244241" cy="4489450"/>
          </a:xfrm>
        </p:spPr>
        <p:txBody>
          <a:bodyPr anchor="b"/>
          <a:lstStyle/>
          <a:p>
            <a:r>
              <a:rPr lang="en-US"/>
              <a:t>Click to edit Master title style</a:t>
            </a:r>
          </a:p>
        </p:txBody>
      </p:sp>
      <p:pic>
        <p:nvPicPr>
          <p:cNvPr id="3" name="Graphic 2">
            <a:extLst>
              <a:ext uri="{FF2B5EF4-FFF2-40B4-BE49-F238E27FC236}">
                <a16:creationId xmlns:a16="http://schemas.microsoft.com/office/drawing/2014/main" id="{024A3C29-675F-4F81-025A-314C72FCA5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25" y="589434"/>
            <a:ext cx="3126874" cy="673844"/>
          </a:xfrm>
          <a:prstGeom prst="rect">
            <a:avLst/>
          </a:prstGeom>
        </p:spPr>
      </p:pic>
      <p:sp>
        <p:nvSpPr>
          <p:cNvPr id="10" name="Footer Placeholder 9">
            <a:extLst>
              <a:ext uri="{FF2B5EF4-FFF2-40B4-BE49-F238E27FC236}">
                <a16:creationId xmlns:a16="http://schemas.microsoft.com/office/drawing/2014/main" id="{08742886-E5E5-4C05-39F1-C5AE1573EC9D}"/>
              </a:ext>
            </a:extLst>
          </p:cNvPr>
          <p:cNvSpPr>
            <a:spLocks noGrp="1"/>
          </p:cNvSpPr>
          <p:nvPr>
            <p:ph type="ftr" sz="quarter" idx="20"/>
          </p:nvPr>
        </p:nvSpPr>
        <p:spPr/>
        <p:txBody>
          <a:bodyPr/>
          <a:lstStyle/>
          <a:p>
            <a:endParaRPr lang="en-US"/>
          </a:p>
        </p:txBody>
      </p:sp>
      <p:sp>
        <p:nvSpPr>
          <p:cNvPr id="11" name="Slide Number Placeholder 10">
            <a:extLst>
              <a:ext uri="{FF2B5EF4-FFF2-40B4-BE49-F238E27FC236}">
                <a16:creationId xmlns:a16="http://schemas.microsoft.com/office/drawing/2014/main" id="{A3C3E3D1-B904-5FA5-AFF7-FB3F87611494}"/>
              </a:ext>
            </a:extLst>
          </p:cNvPr>
          <p:cNvSpPr>
            <a:spLocks noGrp="1"/>
          </p:cNvSpPr>
          <p:nvPr>
            <p:ph type="sldNum" sz="quarter" idx="21"/>
          </p:nvPr>
        </p:nvSpPr>
        <p:spPr/>
        <p:txBody>
          <a:bodyPr/>
          <a:lstStyle/>
          <a:p>
            <a:fld id="{06DC8C61-BA76-4F88-8F1B-7636B73E57C8}" type="slidenum">
              <a:rPr lang="en-US" smtClean="0"/>
              <a:t>‹#›</a:t>
            </a:fld>
            <a:endParaRPr lang="en-US"/>
          </a:p>
        </p:txBody>
      </p:sp>
    </p:spTree>
    <p:extLst>
      <p:ext uri="{BB962C8B-B14F-4D97-AF65-F5344CB8AC3E}">
        <p14:creationId xmlns:p14="http://schemas.microsoft.com/office/powerpoint/2010/main" val="566921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015282-19AF-92A9-A9ED-E5025F61712A}"/>
              </a:ext>
            </a:extLst>
          </p:cNvPr>
          <p:cNvSpPr>
            <a:spLocks noGrp="1"/>
          </p:cNvSpPr>
          <p:nvPr>
            <p:ph type="dt" sz="half" idx="10"/>
          </p:nvPr>
        </p:nvSpPr>
        <p:spPr/>
        <p:txBody>
          <a:bodyPr/>
          <a:lstStyle/>
          <a:p>
            <a:fld id="{D1E71B9E-73EC-5646-82CD-06E40164BB63}" type="datetimeFigureOut">
              <a:rPr lang="en-US" smtClean="0"/>
              <a:t>6/13/2024</a:t>
            </a:fld>
            <a:endParaRPr lang="en-US"/>
          </a:p>
        </p:txBody>
      </p:sp>
      <p:sp>
        <p:nvSpPr>
          <p:cNvPr id="3" name="Footer Placeholder 2">
            <a:extLst>
              <a:ext uri="{FF2B5EF4-FFF2-40B4-BE49-F238E27FC236}">
                <a16:creationId xmlns:a16="http://schemas.microsoft.com/office/drawing/2014/main" id="{6B560754-5AFA-A976-3A8F-B5EFB7D87E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24EE4E-84D5-C3FC-B2DD-E36199FED2BC}"/>
              </a:ext>
            </a:extLst>
          </p:cNvPr>
          <p:cNvSpPr>
            <a:spLocks noGrp="1"/>
          </p:cNvSpPr>
          <p:nvPr>
            <p:ph type="sldNum" sz="quarter" idx="12"/>
          </p:nvPr>
        </p:nvSpPr>
        <p:spPr/>
        <p:txBody>
          <a:bodyPr/>
          <a:lstStyle/>
          <a:p>
            <a:fld id="{72B80DA0-BF9E-9F4F-887B-C0AED8420BA5}" type="slidenum">
              <a:rPr lang="en-US" smtClean="0"/>
              <a:t>‹#›</a:t>
            </a:fld>
            <a:endParaRPr lang="en-US"/>
          </a:p>
        </p:txBody>
      </p:sp>
    </p:spTree>
    <p:extLst>
      <p:ext uri="{BB962C8B-B14F-4D97-AF65-F5344CB8AC3E}">
        <p14:creationId xmlns:p14="http://schemas.microsoft.com/office/powerpoint/2010/main" val="653779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F01E28-2471-C985-5E20-A23BDB95A498}"/>
              </a:ext>
            </a:extLst>
          </p:cNvPr>
          <p:cNvSpPr>
            <a:spLocks noGrp="1"/>
          </p:cNvSpPr>
          <p:nvPr>
            <p:ph type="title"/>
          </p:nvPr>
        </p:nvSpPr>
        <p:spPr>
          <a:xfrm>
            <a:off x="516049" y="523511"/>
            <a:ext cx="11007778" cy="474865"/>
          </a:xfrm>
          <a:prstGeom prst="rect">
            <a:avLst/>
          </a:prstGeom>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84FB9D4-3073-637D-4D19-BDFEEBDF794F}"/>
              </a:ext>
            </a:extLst>
          </p:cNvPr>
          <p:cNvSpPr>
            <a:spLocks noGrp="1"/>
          </p:cNvSpPr>
          <p:nvPr>
            <p:ph type="body" idx="1"/>
          </p:nvPr>
        </p:nvSpPr>
        <p:spPr>
          <a:xfrm>
            <a:off x="516049" y="1129004"/>
            <a:ext cx="11007778" cy="504795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8B97612-5A4B-E936-D646-6FB86C4FD13F}"/>
              </a:ext>
            </a:extLst>
          </p:cNvPr>
          <p:cNvSpPr>
            <a:spLocks noGrp="1"/>
          </p:cNvSpPr>
          <p:nvPr>
            <p:ph type="ftr" sz="quarter" idx="3"/>
          </p:nvPr>
        </p:nvSpPr>
        <p:spPr>
          <a:xfrm>
            <a:off x="7413315" y="6371677"/>
            <a:ext cx="4114800" cy="142081"/>
          </a:xfrm>
          <a:prstGeom prst="rect">
            <a:avLst/>
          </a:prstGeom>
        </p:spPr>
        <p:txBody>
          <a:bodyPr vert="horz" lIns="0" tIns="0" rIns="0" bIns="0" rtlCol="0" anchor="ctr"/>
          <a:lstStyle>
            <a:lvl1pPr algn="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604BC0-CEF7-BDE3-1A6A-C7392A575616}"/>
              </a:ext>
            </a:extLst>
          </p:cNvPr>
          <p:cNvSpPr>
            <a:spLocks noGrp="1"/>
          </p:cNvSpPr>
          <p:nvPr>
            <p:ph type="sldNum" sz="quarter" idx="4"/>
          </p:nvPr>
        </p:nvSpPr>
        <p:spPr>
          <a:xfrm>
            <a:off x="11553515" y="6371677"/>
            <a:ext cx="320675" cy="142081"/>
          </a:xfrm>
          <a:prstGeom prst="rect">
            <a:avLst/>
          </a:prstGeom>
        </p:spPr>
        <p:txBody>
          <a:bodyPr vert="horz" lIns="0" tIns="0" rIns="0" bIns="0" rtlCol="0" anchor="ctr"/>
          <a:lstStyle>
            <a:lvl1pPr algn="r">
              <a:defRPr sz="1200">
                <a:solidFill>
                  <a:schemeClr val="tx1">
                    <a:tint val="75000"/>
                  </a:schemeClr>
                </a:solidFill>
              </a:defRPr>
            </a:lvl1pPr>
          </a:lstStyle>
          <a:p>
            <a:fld id="{06DC8C61-BA76-4F88-8F1B-7636B73E57C8}" type="slidenum">
              <a:rPr lang="en-US" smtClean="0"/>
              <a:t>‹#›</a:t>
            </a:fld>
            <a:endParaRPr lang="en-US"/>
          </a:p>
        </p:txBody>
      </p:sp>
      <p:pic>
        <p:nvPicPr>
          <p:cNvPr id="11" name="Graphic 10">
            <a:extLst>
              <a:ext uri="{FF2B5EF4-FFF2-40B4-BE49-F238E27FC236}">
                <a16:creationId xmlns:a16="http://schemas.microsoft.com/office/drawing/2014/main" id="{BEF58BFD-FAF2-1B65-EF8E-93F9C72B4A89}"/>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516049" y="6307591"/>
            <a:ext cx="1254074" cy="270254"/>
          </a:xfrm>
          <a:prstGeom prst="rect">
            <a:avLst/>
          </a:prstGeom>
        </p:spPr>
      </p:pic>
    </p:spTree>
    <p:extLst>
      <p:ext uri="{BB962C8B-B14F-4D97-AF65-F5344CB8AC3E}">
        <p14:creationId xmlns:p14="http://schemas.microsoft.com/office/powerpoint/2010/main" val="288187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0" r:id="rId3"/>
    <p:sldLayoutId id="2147483671" r:id="rId4"/>
    <p:sldLayoutId id="2147483679" r:id="rId5"/>
    <p:sldLayoutId id="2147483665" r:id="rId6"/>
    <p:sldLayoutId id="2147483674" r:id="rId7"/>
    <p:sldLayoutId id="2147483667" r:id="rId8"/>
    <p:sldLayoutId id="2147483675" r:id="rId9"/>
    <p:sldLayoutId id="2147483676" r:id="rId10"/>
    <p:sldLayoutId id="2147483678" r:id="rId11"/>
    <p:sldLayoutId id="2147483677" r:id="rId12"/>
    <p:sldLayoutId id="2147483660" r:id="rId13"/>
    <p:sldLayoutId id="2147483666" r:id="rId14"/>
    <p:sldLayoutId id="2147483669" r:id="rId15"/>
    <p:sldLayoutId id="2147483680" r:id="rId16"/>
  </p:sldLayoutIdLs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05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2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5.jpeg"/><Relationship Id="rId4" Type="http://schemas.microsoft.com/office/2018/10/relationships/comments" Target="../comments/modernComment_161_A2C5A72B.xml"/></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hyperlink" Target="https://support.moxiworks.com/hc/article_attachments/14096982151444" TargetMode="External"/><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18" Type="http://schemas.openxmlformats.org/officeDocument/2006/relationships/image" Target="../media/image34.png"/><Relationship Id="rId3" Type="http://schemas.openxmlformats.org/officeDocument/2006/relationships/image" Target="../media/image19.png"/><Relationship Id="rId21" Type="http://schemas.openxmlformats.org/officeDocument/2006/relationships/image" Target="../media/image37.sv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svg"/><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png"/><Relationship Id="rId15" Type="http://schemas.openxmlformats.org/officeDocument/2006/relationships/image" Target="../media/image31.svg"/><Relationship Id="rId10" Type="http://schemas.openxmlformats.org/officeDocument/2006/relationships/image" Target="../media/image26.png"/><Relationship Id="rId19" Type="http://schemas.openxmlformats.org/officeDocument/2006/relationships/image" Target="../media/image35.svg"/><Relationship Id="rId4" Type="http://schemas.openxmlformats.org/officeDocument/2006/relationships/image" Target="../media/image20.svg"/><Relationship Id="rId9" Type="http://schemas.openxmlformats.org/officeDocument/2006/relationships/image" Target="../media/image25.sv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E7_61FCD7C0.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hyperlink" Target="https://support.moxiworks.com/hc/en-us/articles/360037755752-Can-I-add-contacts-to-groups-when-I-import-them-" TargetMode="External"/><Relationship Id="rId2" Type="http://schemas.openxmlformats.org/officeDocument/2006/relationships/slideLayout" Target="../slideLayouts/slideLayout8.xml"/><Relationship Id="rId1" Type="http://schemas.openxmlformats.org/officeDocument/2006/relationships/tags" Target="../tags/tag9.xml"/><Relationship Id="rId4" Type="http://schemas.openxmlformats.org/officeDocument/2006/relationships/image" Target="../media/image38.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8.xml"/><Relationship Id="rId1" Type="http://schemas.openxmlformats.org/officeDocument/2006/relationships/tags" Target="../tags/tag10.xml"/><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8.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8.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8.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8.xml"/><Relationship Id="rId1" Type="http://schemas.openxmlformats.org/officeDocument/2006/relationships/tags" Target="../tags/tag14.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8.xml"/><Relationship Id="rId1" Type="http://schemas.openxmlformats.org/officeDocument/2006/relationships/tags" Target="../tags/tag15.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8.xml"/><Relationship Id="rId1" Type="http://schemas.openxmlformats.org/officeDocument/2006/relationships/tags" Target="../tags/tag16.xml"/><Relationship Id="rId4" Type="http://schemas.openxmlformats.org/officeDocument/2006/relationships/image" Target="../media/image43.gif"/></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8.xml"/><Relationship Id="rId1" Type="http://schemas.openxmlformats.org/officeDocument/2006/relationships/tags" Target="../tags/tag17.xml"/><Relationship Id="rId4" Type="http://schemas.openxmlformats.org/officeDocument/2006/relationships/image" Target="../media/image44.gif"/></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8.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8.xml"/><Relationship Id="rId1" Type="http://schemas.openxmlformats.org/officeDocument/2006/relationships/tags" Target="../tags/tag19.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8.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8.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8.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8.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8.xml"/><Relationship Id="rId1" Type="http://schemas.openxmlformats.org/officeDocument/2006/relationships/tags" Target="../tags/tag24.xml"/><Relationship Id="rId5" Type="http://schemas.openxmlformats.org/officeDocument/2006/relationships/image" Target="../media/image52.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8.xml"/><Relationship Id="rId1" Type="http://schemas.openxmlformats.org/officeDocument/2006/relationships/tags" Target="../tags/tag25.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sitting on a porch using a computer&#10;&#10;Description automatically generated">
            <a:extLst>
              <a:ext uri="{FF2B5EF4-FFF2-40B4-BE49-F238E27FC236}">
                <a16:creationId xmlns:a16="http://schemas.microsoft.com/office/drawing/2014/main" id="{57440926-46D7-CC28-A7A3-2770E80BDD5D}"/>
              </a:ext>
            </a:extLst>
          </p:cNvPr>
          <p:cNvPicPr>
            <a:picLocks noGrp="1" noChangeAspect="1"/>
          </p:cNvPicPr>
          <p:nvPr>
            <p:ph type="pic" sz="quarter" idx="12"/>
          </p:nvPr>
        </p:nvPicPr>
        <p:blipFill>
          <a:blip r:embed="rId5"/>
          <a:srcRect t="20089" b="20089"/>
          <a:stretch>
            <a:fillRect/>
          </a:stretch>
        </p:blipFill>
        <p:spPr/>
      </p:pic>
      <p:sp>
        <p:nvSpPr>
          <p:cNvPr id="3" name="Title 2">
            <a:extLst>
              <a:ext uri="{FF2B5EF4-FFF2-40B4-BE49-F238E27FC236}">
                <a16:creationId xmlns:a16="http://schemas.microsoft.com/office/drawing/2014/main" id="{D7951202-AF1C-41B0-5276-884617143659}"/>
              </a:ext>
            </a:extLst>
          </p:cNvPr>
          <p:cNvSpPr>
            <a:spLocks noGrp="1"/>
          </p:cNvSpPr>
          <p:nvPr>
            <p:ph type="title"/>
          </p:nvPr>
        </p:nvSpPr>
        <p:spPr>
          <a:xfrm>
            <a:off x="705630" y="5831464"/>
            <a:ext cx="10780740" cy="1558924"/>
          </a:xfrm>
        </p:spPr>
        <p:txBody>
          <a:bodyPr/>
          <a:lstStyle/>
          <a:p>
            <a:r>
              <a:rPr lang="en-US" dirty="0" err="1"/>
              <a:t>ActivePipe</a:t>
            </a:r>
            <a:r>
              <a:rPr lang="en-US" dirty="0"/>
              <a:t> Contact Database Preparation</a:t>
            </a:r>
          </a:p>
        </p:txBody>
      </p:sp>
    </p:spTree>
    <p:custDataLst>
      <p:tags r:id="rId1"/>
    </p:custDataLst>
    <p:extLst>
      <p:ext uri="{BB962C8B-B14F-4D97-AF65-F5344CB8AC3E}">
        <p14:creationId xmlns:p14="http://schemas.microsoft.com/office/powerpoint/2010/main" val="2730862379"/>
      </p:ext>
    </p:extLst>
  </p:cSld>
  <p:clrMapOvr>
    <a:masterClrMapping/>
  </p:clrMapOvr>
  <p:extLst>
    <p:ext uri="{6950BFC3-D8DA-4A85-94F7-54DA5524770B}">
      <p188:commentRel xmlns:p188="http://schemas.microsoft.com/office/powerpoint/2018/8/main" r:id="rId4"/>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328F304-882D-B75B-2E99-F47AFB2689E6}"/>
              </a:ext>
            </a:extLst>
          </p:cNvPr>
          <p:cNvSpPr>
            <a:spLocks noGrp="1"/>
          </p:cNvSpPr>
          <p:nvPr>
            <p:ph type="title"/>
          </p:nvPr>
        </p:nvSpPr>
        <p:spPr>
          <a:xfrm>
            <a:off x="515937" y="1458097"/>
            <a:ext cx="5291739" cy="4631553"/>
          </a:xfrm>
        </p:spPr>
        <p:txBody>
          <a:bodyPr anchor="t">
            <a:normAutofit/>
          </a:bodyPr>
          <a:lstStyle/>
          <a:p>
            <a:r>
              <a:rPr lang="en-US" sz="2400" i="1">
                <a:latin typeface="+mn-lt"/>
              </a:rPr>
              <a:t>The importance of contacts</a:t>
            </a:r>
            <a:br>
              <a:rPr lang="en-US" sz="2400" i="1">
                <a:latin typeface="+mn-lt"/>
              </a:rPr>
            </a:br>
            <a:br>
              <a:rPr lang="en-US" sz="2400" i="1">
                <a:latin typeface="+mn-lt"/>
              </a:rPr>
            </a:br>
            <a:r>
              <a:rPr lang="en-US" sz="1800" b="0" i="1">
                <a:latin typeface="+mn-lt"/>
              </a:rPr>
              <a:t>As real estate agents, you are in the people business. Contacts, whether they are leads, friends, old classmates, or coworkers, are all potential sales for you. </a:t>
            </a:r>
            <a:br>
              <a:rPr lang="en-US" sz="1800" b="0" i="1">
                <a:latin typeface="+mn-lt"/>
              </a:rPr>
            </a:br>
            <a:br>
              <a:rPr lang="en-US" sz="1800" b="0" i="1">
                <a:latin typeface="+mn-lt"/>
              </a:rPr>
            </a:br>
            <a:r>
              <a:rPr lang="en-US" sz="1800" b="0" i="1">
                <a:latin typeface="+mn-lt"/>
              </a:rPr>
              <a:t>Our tools specialize in making sphere nurturing a breeze with our numerous automation and touchpoint functionalities. </a:t>
            </a:r>
            <a:br>
              <a:rPr lang="en-US" sz="1800" b="0" i="1">
                <a:latin typeface="+mn-lt"/>
              </a:rPr>
            </a:br>
            <a:br>
              <a:rPr lang="en-US" sz="1800" b="0" i="1">
                <a:latin typeface="+mn-lt"/>
              </a:rPr>
            </a:br>
            <a:r>
              <a:rPr lang="en-US" sz="1800" b="0" i="1">
                <a:latin typeface="+mn-lt"/>
              </a:rPr>
              <a:t>With </a:t>
            </a:r>
            <a:r>
              <a:rPr lang="en-US" sz="1800" b="0" i="1" err="1">
                <a:latin typeface="+mn-lt"/>
              </a:rPr>
              <a:t>Moxi</a:t>
            </a:r>
            <a:r>
              <a:rPr lang="en-US" sz="1800" b="0" i="1">
                <a:latin typeface="+mn-lt"/>
              </a:rPr>
              <a:t>, the first hurdle you need to overcome is getting your contacts into your new CRM. Please review the next slides on how to prepare your contact databases for success! </a:t>
            </a:r>
            <a:endParaRPr lang="en-US" sz="2400" i="1">
              <a:latin typeface="+mn-lt"/>
            </a:endParaRPr>
          </a:p>
        </p:txBody>
      </p:sp>
      <p:sp>
        <p:nvSpPr>
          <p:cNvPr id="2" name="Footer Placeholder 1">
            <a:extLst>
              <a:ext uri="{FF2B5EF4-FFF2-40B4-BE49-F238E27FC236}">
                <a16:creationId xmlns:a16="http://schemas.microsoft.com/office/drawing/2014/main" id="{793D3611-43EB-973C-1E51-630FFEC46B1A}"/>
              </a:ext>
            </a:extLst>
          </p:cNvPr>
          <p:cNvSpPr>
            <a:spLocks noGrp="1"/>
          </p:cNvSpPr>
          <p:nvPr>
            <p:ph type="ftr" sz="quarter" idx="20"/>
          </p:nvPr>
        </p:nvSpPr>
        <p:spPr/>
        <p:txBody>
          <a:bodyPr/>
          <a:lstStyle/>
          <a:p>
            <a:endParaRPr lang="en-US"/>
          </a:p>
        </p:txBody>
      </p:sp>
      <p:sp>
        <p:nvSpPr>
          <p:cNvPr id="3" name="Slide Number Placeholder 2">
            <a:extLst>
              <a:ext uri="{FF2B5EF4-FFF2-40B4-BE49-F238E27FC236}">
                <a16:creationId xmlns:a16="http://schemas.microsoft.com/office/drawing/2014/main" id="{8E81EE3E-9461-33BA-A78D-2B1BA3902AA9}"/>
              </a:ext>
            </a:extLst>
          </p:cNvPr>
          <p:cNvSpPr>
            <a:spLocks noGrp="1"/>
          </p:cNvSpPr>
          <p:nvPr>
            <p:ph type="sldNum" sz="quarter" idx="21"/>
          </p:nvPr>
        </p:nvSpPr>
        <p:spPr/>
        <p:txBody>
          <a:bodyPr/>
          <a:lstStyle/>
          <a:p>
            <a:fld id="{06DC8C61-BA76-4F88-8F1B-7636B73E57C8}" type="slidenum">
              <a:rPr lang="en-US" smtClean="0"/>
              <a:t>2</a:t>
            </a:fld>
            <a:endParaRPr lang="en-US"/>
          </a:p>
        </p:txBody>
      </p:sp>
      <p:pic>
        <p:nvPicPr>
          <p:cNvPr id="5" name="Picture Placeholder 4" descr="A group of people sitting in chairs&#10;&#10;Description automatically generated">
            <a:extLst>
              <a:ext uri="{FF2B5EF4-FFF2-40B4-BE49-F238E27FC236}">
                <a16:creationId xmlns:a16="http://schemas.microsoft.com/office/drawing/2014/main" id="{8AF81765-62B5-8458-6DCA-131F72AD85C5}"/>
              </a:ext>
            </a:extLst>
          </p:cNvPr>
          <p:cNvPicPr>
            <a:picLocks noGrp="1" noChangeAspect="1"/>
          </p:cNvPicPr>
          <p:nvPr>
            <p:ph type="pic" sz="quarter" idx="19"/>
          </p:nvPr>
        </p:nvPicPr>
        <p:blipFill>
          <a:blip r:embed="rId2"/>
          <a:srcRect l="11072" r="11072"/>
          <a:stretch>
            <a:fillRect/>
          </a:stretch>
        </p:blipFill>
        <p:spPr/>
      </p:pic>
    </p:spTree>
    <p:extLst>
      <p:ext uri="{BB962C8B-B14F-4D97-AF65-F5344CB8AC3E}">
        <p14:creationId xmlns:p14="http://schemas.microsoft.com/office/powerpoint/2010/main" val="4042924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E8184-10A3-8D9B-D649-BF567EE675F6}"/>
              </a:ext>
            </a:extLst>
          </p:cNvPr>
          <p:cNvSpPr>
            <a:spLocks noGrp="1"/>
          </p:cNvSpPr>
          <p:nvPr>
            <p:ph type="title"/>
          </p:nvPr>
        </p:nvSpPr>
        <p:spPr/>
        <p:txBody>
          <a:bodyPr/>
          <a:lstStyle/>
          <a:p>
            <a:r>
              <a:rPr lang="en-US"/>
              <a:t>Preparing your contacts for </a:t>
            </a:r>
          </a:p>
        </p:txBody>
      </p:sp>
      <p:pic>
        <p:nvPicPr>
          <p:cNvPr id="11" name="Picture 10" descr="A black and blue logo&#10;&#10;Description automatically generated">
            <a:extLst>
              <a:ext uri="{FF2B5EF4-FFF2-40B4-BE49-F238E27FC236}">
                <a16:creationId xmlns:a16="http://schemas.microsoft.com/office/drawing/2014/main" id="{0672AF7E-9020-4004-49E3-A5E5D9897461}"/>
              </a:ext>
            </a:extLst>
          </p:cNvPr>
          <p:cNvPicPr>
            <a:picLocks noChangeAspect="1"/>
          </p:cNvPicPr>
          <p:nvPr/>
        </p:nvPicPr>
        <p:blipFill>
          <a:blip r:embed="rId2"/>
          <a:stretch>
            <a:fillRect/>
          </a:stretch>
        </p:blipFill>
        <p:spPr>
          <a:xfrm>
            <a:off x="4146122" y="4565822"/>
            <a:ext cx="7720139" cy="1533268"/>
          </a:xfrm>
          <a:prstGeom prst="rect">
            <a:avLst/>
          </a:prstGeom>
        </p:spPr>
      </p:pic>
      <p:sp>
        <p:nvSpPr>
          <p:cNvPr id="13" name="Rounded Rectangular Callout 12">
            <a:extLst>
              <a:ext uri="{FF2B5EF4-FFF2-40B4-BE49-F238E27FC236}">
                <a16:creationId xmlns:a16="http://schemas.microsoft.com/office/drawing/2014/main" id="{91CE8917-8EE7-1441-2520-D58D2227D5B7}"/>
              </a:ext>
            </a:extLst>
          </p:cNvPr>
          <p:cNvSpPr/>
          <p:nvPr/>
        </p:nvSpPr>
        <p:spPr>
          <a:xfrm>
            <a:off x="9094573" y="636372"/>
            <a:ext cx="2771688" cy="1655806"/>
          </a:xfrm>
          <a:prstGeom prst="wedgeRoundRectCallout">
            <a:avLst>
              <a:gd name="adj1" fmla="val -44016"/>
              <a:gd name="adj2" fmla="val 74440"/>
              <a:gd name="adj3" fmla="val 1666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hlinkClick r:id="rId3">
                  <a:extLst>
                    <a:ext uri="{A12FA001-AC4F-418D-AE19-62706E023703}">
                      <ahyp:hlinkClr xmlns:ahyp="http://schemas.microsoft.com/office/drawing/2018/hyperlinkcolor" val="tx"/>
                    </a:ext>
                  </a:extLst>
                </a:hlinkClick>
              </a:rPr>
              <a:t>CLICK HERE TO DOWNLOAD OUR REQUIRED CONTACT IMPORT TEMPLATE</a:t>
            </a:r>
            <a:endParaRPr lang="en-US" b="1">
              <a:solidFill>
                <a:schemeClr val="bg1"/>
              </a:solidFill>
            </a:endParaRPr>
          </a:p>
        </p:txBody>
      </p:sp>
    </p:spTree>
    <p:extLst>
      <p:ext uri="{BB962C8B-B14F-4D97-AF65-F5344CB8AC3E}">
        <p14:creationId xmlns:p14="http://schemas.microsoft.com/office/powerpoint/2010/main" val="959258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omputer with a screen showing a number and numbers&#10;&#10;Description automatically generated">
            <a:extLst>
              <a:ext uri="{FF2B5EF4-FFF2-40B4-BE49-F238E27FC236}">
                <a16:creationId xmlns:a16="http://schemas.microsoft.com/office/drawing/2014/main" id="{88748D8B-DFBE-9D51-153E-CC226976C3A7}"/>
              </a:ext>
            </a:extLst>
          </p:cNvPr>
          <p:cNvPicPr>
            <a:picLocks noGrp="1" noChangeAspect="1"/>
          </p:cNvPicPr>
          <p:nvPr>
            <p:ph type="pic" sz="quarter" idx="13"/>
          </p:nvPr>
        </p:nvPicPr>
        <p:blipFill>
          <a:blip r:embed="rId2"/>
          <a:srcRect l="12072" r="12072"/>
          <a:stretch>
            <a:fillRect/>
          </a:stretch>
        </p:blipFill>
        <p:spPr>
          <a:xfrm>
            <a:off x="317810" y="-29130"/>
            <a:ext cx="6473405" cy="6400807"/>
          </a:xfrm>
        </p:spPr>
      </p:pic>
      <p:sp>
        <p:nvSpPr>
          <p:cNvPr id="4" name="Text Placeholder 3">
            <a:extLst>
              <a:ext uri="{FF2B5EF4-FFF2-40B4-BE49-F238E27FC236}">
                <a16:creationId xmlns:a16="http://schemas.microsoft.com/office/drawing/2014/main" id="{F95E4CB0-F3B4-227F-50F6-5A35A70AC157}"/>
              </a:ext>
            </a:extLst>
          </p:cNvPr>
          <p:cNvSpPr>
            <a:spLocks noGrp="1"/>
          </p:cNvSpPr>
          <p:nvPr>
            <p:ph type="body" sz="quarter" idx="12"/>
          </p:nvPr>
        </p:nvSpPr>
        <p:spPr>
          <a:xfrm>
            <a:off x="5799939" y="2507889"/>
            <a:ext cx="6074251" cy="2894951"/>
          </a:xfrm>
        </p:spPr>
        <p:txBody>
          <a:bodyPr>
            <a:normAutofit fontScale="92500" lnSpcReduction="10000"/>
          </a:bodyPr>
          <a:lstStyle/>
          <a:p>
            <a:r>
              <a:rPr lang="en-US" sz="1800" dirty="0"/>
              <a:t>Syncing with your email to save you time and eliminate the need for multiple databases. This will take the hassle out of maintaining your database manually and focus on nurturing your contacts. </a:t>
            </a:r>
          </a:p>
          <a:p>
            <a:r>
              <a:rPr lang="en-US" sz="1800" i="1" dirty="0"/>
              <a:t>**You can ONLY SYNC with EITHER a WallaceTN.com email OR a free Gmail. </a:t>
            </a:r>
          </a:p>
          <a:p>
            <a:r>
              <a:rPr lang="en-US" sz="1800" i="1" dirty="0"/>
              <a:t>If you are NOT using </a:t>
            </a:r>
            <a:r>
              <a:rPr lang="en-US" sz="1800" i="1" dirty="0" err="1"/>
              <a:t>WallaceTN</a:t>
            </a:r>
            <a:r>
              <a:rPr lang="en-US" sz="1800" i="1" dirty="0"/>
              <a:t> or Gmail, you will not be able to sync, but you can still use </a:t>
            </a:r>
            <a:r>
              <a:rPr lang="en-US" sz="1800" i="1" dirty="0" err="1"/>
              <a:t>ActivePipe</a:t>
            </a:r>
            <a:r>
              <a:rPr lang="en-US" sz="1800" i="1" dirty="0"/>
              <a:t> directly inside your Engage account! </a:t>
            </a:r>
          </a:p>
        </p:txBody>
      </p:sp>
      <p:sp>
        <p:nvSpPr>
          <p:cNvPr id="5" name="Footer Placeholder 4">
            <a:extLst>
              <a:ext uri="{FF2B5EF4-FFF2-40B4-BE49-F238E27FC236}">
                <a16:creationId xmlns:a16="http://schemas.microsoft.com/office/drawing/2014/main" id="{0BA4DCFA-8A7F-08BC-684E-D5F1FA1680B2}"/>
              </a:ext>
            </a:extLst>
          </p:cNvPr>
          <p:cNvSpPr>
            <a:spLocks noGrp="1"/>
          </p:cNvSpPr>
          <p:nvPr>
            <p:ph type="ftr" sz="quarter" idx="14"/>
          </p:nvPr>
        </p:nvSpPr>
        <p:spPr/>
        <p:txBody>
          <a:bodyPr/>
          <a:lstStyle/>
          <a:p>
            <a:endParaRPr lang="en-US"/>
          </a:p>
        </p:txBody>
      </p:sp>
      <p:sp>
        <p:nvSpPr>
          <p:cNvPr id="6" name="Slide Number Placeholder 5">
            <a:extLst>
              <a:ext uri="{FF2B5EF4-FFF2-40B4-BE49-F238E27FC236}">
                <a16:creationId xmlns:a16="http://schemas.microsoft.com/office/drawing/2014/main" id="{CD1A3972-3F65-C7D8-84F9-2D890D3AB914}"/>
              </a:ext>
            </a:extLst>
          </p:cNvPr>
          <p:cNvSpPr>
            <a:spLocks noGrp="1"/>
          </p:cNvSpPr>
          <p:nvPr>
            <p:ph type="sldNum" sz="quarter" idx="15"/>
          </p:nvPr>
        </p:nvSpPr>
        <p:spPr/>
        <p:txBody>
          <a:bodyPr/>
          <a:lstStyle/>
          <a:p>
            <a:fld id="{06DC8C61-BA76-4F88-8F1B-7636B73E57C8}" type="slidenum">
              <a:rPr lang="en-US" smtClean="0"/>
              <a:t>4</a:t>
            </a:fld>
            <a:endParaRPr lang="en-US"/>
          </a:p>
        </p:txBody>
      </p:sp>
      <p:sp>
        <p:nvSpPr>
          <p:cNvPr id="9" name="TextBox 8">
            <a:extLst>
              <a:ext uri="{FF2B5EF4-FFF2-40B4-BE49-F238E27FC236}">
                <a16:creationId xmlns:a16="http://schemas.microsoft.com/office/drawing/2014/main" id="{A736F2AA-D719-30A4-9F4F-9FC3F1223612}"/>
              </a:ext>
            </a:extLst>
          </p:cNvPr>
          <p:cNvSpPr txBox="1"/>
          <p:nvPr/>
        </p:nvSpPr>
        <p:spPr>
          <a:xfrm>
            <a:off x="5758249" y="1581665"/>
            <a:ext cx="6115941" cy="830997"/>
          </a:xfrm>
          <a:prstGeom prst="rect">
            <a:avLst/>
          </a:prstGeom>
          <a:noFill/>
        </p:spPr>
        <p:txBody>
          <a:bodyPr wrap="square" rtlCol="0">
            <a:spAutoFit/>
          </a:bodyPr>
          <a:lstStyle/>
          <a:p>
            <a:r>
              <a:rPr lang="en-US" sz="2400" b="1">
                <a:solidFill>
                  <a:srgbClr val="0070C0"/>
                </a:solidFill>
              </a:rPr>
              <a:t>Why does </a:t>
            </a:r>
            <a:r>
              <a:rPr lang="en-US" sz="2400" b="1" err="1">
                <a:solidFill>
                  <a:srgbClr val="0070C0"/>
                </a:solidFill>
              </a:rPr>
              <a:t>MoxiEngage</a:t>
            </a:r>
            <a:r>
              <a:rPr lang="en-US" sz="2400" b="1">
                <a:solidFill>
                  <a:srgbClr val="0070C0"/>
                </a:solidFill>
              </a:rPr>
              <a:t> sync with your Email? </a:t>
            </a:r>
          </a:p>
        </p:txBody>
      </p:sp>
    </p:spTree>
    <p:extLst>
      <p:ext uri="{BB962C8B-B14F-4D97-AF65-F5344CB8AC3E}">
        <p14:creationId xmlns:p14="http://schemas.microsoft.com/office/powerpoint/2010/main" val="333975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sp>
        <p:nvSpPr>
          <p:cNvPr id="59" name="Freeform 59"/>
          <p:cNvSpPr/>
          <p:nvPr/>
        </p:nvSpPr>
        <p:spPr>
          <a:xfrm>
            <a:off x="10613571" y="6474090"/>
            <a:ext cx="783902" cy="168932"/>
          </a:xfrm>
          <a:custGeom>
            <a:avLst/>
            <a:gdLst/>
            <a:ahLst/>
            <a:cxnLst/>
            <a:rect l="l" t="t" r="r" b="b"/>
            <a:pathLst>
              <a:path w="1175853" h="253398">
                <a:moveTo>
                  <a:pt x="0" y="0"/>
                </a:moveTo>
                <a:lnTo>
                  <a:pt x="1175854" y="0"/>
                </a:lnTo>
                <a:lnTo>
                  <a:pt x="1175854" y="253398"/>
                </a:lnTo>
                <a:lnTo>
                  <a:pt x="0" y="253398"/>
                </a:lnTo>
                <a:lnTo>
                  <a:pt x="0" y="0"/>
                </a:lnTo>
                <a:close/>
              </a:path>
            </a:pathLst>
          </a:custGeom>
          <a:blipFill>
            <a:blip r:embed="rId3">
              <a:extLst>
                <a:ext uri="{96DAC541-7B7A-43D3-8B79-37D633B846F1}">
                  <asvg:svgBlip xmlns:asvg="http://schemas.microsoft.com/office/drawing/2016/SVG/main" r:embed="rId4"/>
                </a:ext>
              </a:extLst>
            </a:blip>
            <a:stretch>
              <a:fillRect t="-519" b="-519"/>
            </a:stretch>
          </a:blipFill>
        </p:spPr>
        <p:txBody>
          <a:bodyPr/>
          <a:lstStyle/>
          <a:p>
            <a:endParaRPr lang="en-US"/>
          </a:p>
        </p:txBody>
      </p:sp>
      <p:sp>
        <p:nvSpPr>
          <p:cNvPr id="71" name="TextBox 71"/>
          <p:cNvSpPr txBox="1"/>
          <p:nvPr/>
        </p:nvSpPr>
        <p:spPr>
          <a:xfrm>
            <a:off x="3095483" y="631099"/>
            <a:ext cx="1761307" cy="1812110"/>
          </a:xfrm>
          <a:prstGeom prst="rect">
            <a:avLst/>
          </a:prstGeom>
        </p:spPr>
        <p:txBody>
          <a:bodyPr lIns="33867" tIns="33867" rIns="33867" bIns="33867" rtlCol="0" anchor="ctr"/>
          <a:lstStyle/>
          <a:p>
            <a:pPr algn="ctr">
              <a:lnSpc>
                <a:spcPts val="1200"/>
              </a:lnSpc>
            </a:pPr>
            <a:endParaRPr sz="1200"/>
          </a:p>
        </p:txBody>
      </p:sp>
      <p:sp>
        <p:nvSpPr>
          <p:cNvPr id="75" name="TextBox 75"/>
          <p:cNvSpPr txBox="1"/>
          <p:nvPr/>
        </p:nvSpPr>
        <p:spPr>
          <a:xfrm>
            <a:off x="640770" y="631099"/>
            <a:ext cx="8879899" cy="450701"/>
          </a:xfrm>
          <a:prstGeom prst="rect">
            <a:avLst/>
          </a:prstGeom>
        </p:spPr>
        <p:txBody>
          <a:bodyPr wrap="square" lIns="0" tIns="0" rIns="0" bIns="0" rtlCol="0" anchor="t">
            <a:spAutoFit/>
          </a:bodyPr>
          <a:lstStyle/>
          <a:p>
            <a:pPr>
              <a:lnSpc>
                <a:spcPts val="3456"/>
              </a:lnSpc>
            </a:pPr>
            <a:r>
              <a:rPr lang="en-US" sz="3600" b="1" spc="-100" dirty="0">
                <a:solidFill>
                  <a:srgbClr val="152036"/>
                </a:solidFill>
                <a:latin typeface="Montserrat" pitchFamily="2" charset="77"/>
              </a:rPr>
              <a:t>How Engage works with your </a:t>
            </a:r>
            <a:r>
              <a:rPr lang="en-US" sz="3600" b="1" i="1" spc="-100" dirty="0">
                <a:solidFill>
                  <a:srgbClr val="0073E7"/>
                </a:solidFill>
                <a:latin typeface="Montserrat" pitchFamily="2" charset="77"/>
              </a:rPr>
              <a:t>email</a:t>
            </a:r>
          </a:p>
        </p:txBody>
      </p:sp>
      <p:sp>
        <p:nvSpPr>
          <p:cNvPr id="3" name="Rounded Rectangle 2">
            <a:extLst>
              <a:ext uri="{FF2B5EF4-FFF2-40B4-BE49-F238E27FC236}">
                <a16:creationId xmlns:a16="http://schemas.microsoft.com/office/drawing/2014/main" id="{52A49586-5A84-BBD9-9144-4EF14CFE7AB4}"/>
              </a:ext>
            </a:extLst>
          </p:cNvPr>
          <p:cNvSpPr/>
          <p:nvPr/>
        </p:nvSpPr>
        <p:spPr>
          <a:xfrm>
            <a:off x="638167" y="1681339"/>
            <a:ext cx="3043039" cy="97764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43">
            <a:extLst>
              <a:ext uri="{FF2B5EF4-FFF2-40B4-BE49-F238E27FC236}">
                <a16:creationId xmlns:a16="http://schemas.microsoft.com/office/drawing/2014/main" id="{1BFDFE9F-F2C5-B26B-2CBE-0BC34542B111}"/>
              </a:ext>
            </a:extLst>
          </p:cNvPr>
          <p:cNvSpPr/>
          <p:nvPr/>
        </p:nvSpPr>
        <p:spPr>
          <a:xfrm>
            <a:off x="1012081" y="1933982"/>
            <a:ext cx="2171406" cy="423754"/>
          </a:xfrm>
          <a:custGeom>
            <a:avLst/>
            <a:gdLst/>
            <a:ahLst/>
            <a:cxnLst/>
            <a:rect l="l" t="t" r="r" b="b"/>
            <a:pathLst>
              <a:path w="3520931" h="699182">
                <a:moveTo>
                  <a:pt x="0" y="0"/>
                </a:moveTo>
                <a:lnTo>
                  <a:pt x="3520931" y="0"/>
                </a:lnTo>
                <a:lnTo>
                  <a:pt x="3520931" y="699182"/>
                </a:lnTo>
                <a:lnTo>
                  <a:pt x="0" y="699182"/>
                </a:lnTo>
                <a:lnTo>
                  <a:pt x="0" y="0"/>
                </a:lnTo>
                <a:close/>
              </a:path>
            </a:pathLst>
          </a:custGeom>
          <a:blipFill>
            <a:blip r:embed="rId5"/>
            <a:stretch>
              <a:fillRect/>
            </a:stretch>
          </a:blipFill>
        </p:spPr>
        <p:txBody>
          <a:bodyPr/>
          <a:lstStyle/>
          <a:p>
            <a:endParaRPr lang="en-US"/>
          </a:p>
        </p:txBody>
      </p:sp>
      <p:sp>
        <p:nvSpPr>
          <p:cNvPr id="38" name="Rounded Rectangle 37">
            <a:extLst>
              <a:ext uri="{FF2B5EF4-FFF2-40B4-BE49-F238E27FC236}">
                <a16:creationId xmlns:a16="http://schemas.microsoft.com/office/drawing/2014/main" id="{7EC27435-7BDA-DFCD-2D04-8EC58A2C7DC1}"/>
              </a:ext>
            </a:extLst>
          </p:cNvPr>
          <p:cNvSpPr/>
          <p:nvPr/>
        </p:nvSpPr>
        <p:spPr>
          <a:xfrm>
            <a:off x="7009440" y="1712779"/>
            <a:ext cx="2945177" cy="94620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AutoShape 2">
            <a:extLst>
              <a:ext uri="{FF2B5EF4-FFF2-40B4-BE49-F238E27FC236}">
                <a16:creationId xmlns:a16="http://schemas.microsoft.com/office/drawing/2014/main" id="{71FE1682-3105-18A4-B60D-4CF7B16B8EB3}"/>
              </a:ext>
            </a:extLst>
          </p:cNvPr>
          <p:cNvSpPr>
            <a:spLocks noChangeAspect="1" noChangeArrowheads="1"/>
          </p:cNvSpPr>
          <p:nvPr/>
        </p:nvSpPr>
        <p:spPr bwMode="auto">
          <a:xfrm>
            <a:off x="5891645" y="27224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 name="Picture 40" descr="A blue square with a letter o&#10;&#10;Description automatically generated">
            <a:extLst>
              <a:ext uri="{FF2B5EF4-FFF2-40B4-BE49-F238E27FC236}">
                <a16:creationId xmlns:a16="http://schemas.microsoft.com/office/drawing/2014/main" id="{132D81F6-2A34-9700-5A78-28400C2AF401}"/>
              </a:ext>
            </a:extLst>
          </p:cNvPr>
          <p:cNvPicPr>
            <a:picLocks noChangeAspect="1"/>
          </p:cNvPicPr>
          <p:nvPr/>
        </p:nvPicPr>
        <p:blipFill>
          <a:blip r:embed="rId6"/>
          <a:stretch>
            <a:fillRect/>
          </a:stretch>
        </p:blipFill>
        <p:spPr>
          <a:xfrm>
            <a:off x="7650457" y="1869264"/>
            <a:ext cx="633310" cy="589019"/>
          </a:xfrm>
          <a:prstGeom prst="rect">
            <a:avLst/>
          </a:prstGeom>
        </p:spPr>
      </p:pic>
      <p:pic>
        <p:nvPicPr>
          <p:cNvPr id="43" name="Picture 42" descr="A logo of a company&#10;&#10;Description automatically generated">
            <a:extLst>
              <a:ext uri="{FF2B5EF4-FFF2-40B4-BE49-F238E27FC236}">
                <a16:creationId xmlns:a16="http://schemas.microsoft.com/office/drawing/2014/main" id="{1694FD70-283D-4D01-6971-44BCD2C7A0D5}"/>
              </a:ext>
            </a:extLst>
          </p:cNvPr>
          <p:cNvPicPr>
            <a:picLocks noChangeAspect="1"/>
          </p:cNvPicPr>
          <p:nvPr/>
        </p:nvPicPr>
        <p:blipFill>
          <a:blip r:embed="rId7"/>
          <a:stretch>
            <a:fillRect/>
          </a:stretch>
        </p:blipFill>
        <p:spPr>
          <a:xfrm>
            <a:off x="8699703" y="1792778"/>
            <a:ext cx="802665" cy="802665"/>
          </a:xfrm>
          <a:prstGeom prst="rect">
            <a:avLst/>
          </a:prstGeom>
        </p:spPr>
      </p:pic>
      <p:sp>
        <p:nvSpPr>
          <p:cNvPr id="44" name="Rounded Rectangle 43">
            <a:extLst>
              <a:ext uri="{FF2B5EF4-FFF2-40B4-BE49-F238E27FC236}">
                <a16:creationId xmlns:a16="http://schemas.microsoft.com/office/drawing/2014/main" id="{64376ECA-AF71-A13F-20D5-6258A20A6C52}"/>
              </a:ext>
            </a:extLst>
          </p:cNvPr>
          <p:cNvSpPr/>
          <p:nvPr/>
        </p:nvSpPr>
        <p:spPr>
          <a:xfrm>
            <a:off x="3847777" y="1691886"/>
            <a:ext cx="2945177" cy="94620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Graphic 45" descr="User with solid fill">
            <a:extLst>
              <a:ext uri="{FF2B5EF4-FFF2-40B4-BE49-F238E27FC236}">
                <a16:creationId xmlns:a16="http://schemas.microsoft.com/office/drawing/2014/main" id="{1C16451E-679D-BF39-5328-609B9AA7C07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30402" y="1762751"/>
            <a:ext cx="772619" cy="772619"/>
          </a:xfrm>
          <a:prstGeom prst="rect">
            <a:avLst/>
          </a:prstGeom>
        </p:spPr>
      </p:pic>
      <p:pic>
        <p:nvPicPr>
          <p:cNvPr id="48" name="Graphic 47" descr="Monthly calendar with solid fill">
            <a:extLst>
              <a:ext uri="{FF2B5EF4-FFF2-40B4-BE49-F238E27FC236}">
                <a16:creationId xmlns:a16="http://schemas.microsoft.com/office/drawing/2014/main" id="{563CA92E-30F6-26BA-C711-E3F65A5C3BA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254762" y="1800470"/>
            <a:ext cx="772619" cy="772619"/>
          </a:xfrm>
          <a:prstGeom prst="rect">
            <a:avLst/>
          </a:prstGeom>
        </p:spPr>
      </p:pic>
      <p:sp>
        <p:nvSpPr>
          <p:cNvPr id="50" name="Freeform 24">
            <a:extLst>
              <a:ext uri="{FF2B5EF4-FFF2-40B4-BE49-F238E27FC236}">
                <a16:creationId xmlns:a16="http://schemas.microsoft.com/office/drawing/2014/main" id="{F3B794A3-2EB0-53D1-C136-3DB6264CBF68}"/>
              </a:ext>
            </a:extLst>
          </p:cNvPr>
          <p:cNvSpPr/>
          <p:nvPr/>
        </p:nvSpPr>
        <p:spPr>
          <a:xfrm>
            <a:off x="6458015" y="2040919"/>
            <a:ext cx="806670" cy="261268"/>
          </a:xfrm>
          <a:custGeom>
            <a:avLst/>
            <a:gdLst/>
            <a:ahLst/>
            <a:cxnLst/>
            <a:rect l="l" t="t" r="r" b="b"/>
            <a:pathLst>
              <a:path w="1770726" h="573511">
                <a:moveTo>
                  <a:pt x="0" y="0"/>
                </a:moveTo>
                <a:lnTo>
                  <a:pt x="1770726" y="0"/>
                </a:lnTo>
                <a:lnTo>
                  <a:pt x="1770726" y="573512"/>
                </a:lnTo>
                <a:lnTo>
                  <a:pt x="0" y="573512"/>
                </a:lnTo>
                <a:lnTo>
                  <a:pt x="0" y="0"/>
                </a:lnTo>
                <a:close/>
              </a:path>
            </a:pathLst>
          </a:custGeom>
          <a:blipFill>
            <a:blip r:embed="rId12">
              <a:extLst>
                <a:ext uri="{96DAC541-7B7A-43D3-8B79-37D633B846F1}">
                  <asvg:svgBlip xmlns:asvg="http://schemas.microsoft.com/office/drawing/2016/SVG/main" r:embed="rId13"/>
                </a:ext>
              </a:extLst>
            </a:blip>
            <a:stretch>
              <a:fillRect l="-28713" t="-93734"/>
            </a:stretch>
          </a:blipFill>
        </p:spPr>
        <p:txBody>
          <a:bodyPr/>
          <a:lstStyle/>
          <a:p>
            <a:endParaRPr lang="en-US" dirty="0"/>
          </a:p>
        </p:txBody>
      </p:sp>
      <p:sp>
        <p:nvSpPr>
          <p:cNvPr id="51" name="Freeform 24">
            <a:extLst>
              <a:ext uri="{FF2B5EF4-FFF2-40B4-BE49-F238E27FC236}">
                <a16:creationId xmlns:a16="http://schemas.microsoft.com/office/drawing/2014/main" id="{CA5AF9AC-D857-DC88-3927-C2E4F062035D}"/>
              </a:ext>
            </a:extLst>
          </p:cNvPr>
          <p:cNvSpPr/>
          <p:nvPr/>
        </p:nvSpPr>
        <p:spPr>
          <a:xfrm rot="10800000">
            <a:off x="3503996" y="2033139"/>
            <a:ext cx="806670" cy="261268"/>
          </a:xfrm>
          <a:custGeom>
            <a:avLst/>
            <a:gdLst/>
            <a:ahLst/>
            <a:cxnLst/>
            <a:rect l="l" t="t" r="r" b="b"/>
            <a:pathLst>
              <a:path w="1770726" h="573511">
                <a:moveTo>
                  <a:pt x="0" y="0"/>
                </a:moveTo>
                <a:lnTo>
                  <a:pt x="1770726" y="0"/>
                </a:lnTo>
                <a:lnTo>
                  <a:pt x="1770726" y="573512"/>
                </a:lnTo>
                <a:lnTo>
                  <a:pt x="0" y="573512"/>
                </a:lnTo>
                <a:lnTo>
                  <a:pt x="0" y="0"/>
                </a:lnTo>
                <a:close/>
              </a:path>
            </a:pathLst>
          </a:custGeom>
          <a:blipFill>
            <a:blip r:embed="rId12">
              <a:extLst>
                <a:ext uri="{96DAC541-7B7A-43D3-8B79-37D633B846F1}">
                  <asvg:svgBlip xmlns:asvg="http://schemas.microsoft.com/office/drawing/2016/SVG/main" r:embed="rId13"/>
                </a:ext>
              </a:extLst>
            </a:blip>
            <a:stretch>
              <a:fillRect l="-28713" t="-93734"/>
            </a:stretch>
          </a:blipFill>
        </p:spPr>
        <p:txBody>
          <a:bodyPr/>
          <a:lstStyle/>
          <a:p>
            <a:endParaRPr lang="en-US"/>
          </a:p>
        </p:txBody>
      </p:sp>
      <p:sp>
        <p:nvSpPr>
          <p:cNvPr id="54" name="TextBox 53">
            <a:extLst>
              <a:ext uri="{FF2B5EF4-FFF2-40B4-BE49-F238E27FC236}">
                <a16:creationId xmlns:a16="http://schemas.microsoft.com/office/drawing/2014/main" id="{744999D0-6E5A-B0F5-9342-7B45CD5EBF95}"/>
              </a:ext>
            </a:extLst>
          </p:cNvPr>
          <p:cNvSpPr txBox="1"/>
          <p:nvPr/>
        </p:nvSpPr>
        <p:spPr>
          <a:xfrm>
            <a:off x="3938966" y="1271016"/>
            <a:ext cx="2640303" cy="369332"/>
          </a:xfrm>
          <a:prstGeom prst="rect">
            <a:avLst/>
          </a:prstGeom>
          <a:noFill/>
        </p:spPr>
        <p:txBody>
          <a:bodyPr wrap="square" rtlCol="0">
            <a:spAutoFit/>
          </a:bodyPr>
          <a:lstStyle/>
          <a:p>
            <a:pPr algn="ctr"/>
            <a:r>
              <a:rPr lang="en-US" b="1" dirty="0">
                <a:latin typeface="Montserrat" pitchFamily="2" charset="77"/>
              </a:rPr>
              <a:t>Contacts &amp; Calendar</a:t>
            </a:r>
          </a:p>
        </p:txBody>
      </p:sp>
      <p:grpSp>
        <p:nvGrpSpPr>
          <p:cNvPr id="57" name="Group 56">
            <a:extLst>
              <a:ext uri="{FF2B5EF4-FFF2-40B4-BE49-F238E27FC236}">
                <a16:creationId xmlns:a16="http://schemas.microsoft.com/office/drawing/2014/main" id="{FEBC69EA-7F65-711E-9C64-54AB104024BE}"/>
              </a:ext>
            </a:extLst>
          </p:cNvPr>
          <p:cNvGrpSpPr/>
          <p:nvPr/>
        </p:nvGrpSpPr>
        <p:grpSpPr>
          <a:xfrm>
            <a:off x="656220" y="2930001"/>
            <a:ext cx="992038" cy="262806"/>
            <a:chOff x="708175" y="4820953"/>
            <a:chExt cx="992038" cy="262806"/>
          </a:xfrm>
        </p:grpSpPr>
        <p:sp>
          <p:nvSpPr>
            <p:cNvPr id="55" name="Rounded Rectangle 54">
              <a:extLst>
                <a:ext uri="{FF2B5EF4-FFF2-40B4-BE49-F238E27FC236}">
                  <a16:creationId xmlns:a16="http://schemas.microsoft.com/office/drawing/2014/main" id="{C3AC5BDA-1E23-AA19-DDF1-FDB1210E9877}"/>
                </a:ext>
              </a:extLst>
            </p:cNvPr>
            <p:cNvSpPr/>
            <p:nvPr/>
          </p:nvSpPr>
          <p:spPr>
            <a:xfrm>
              <a:off x="737912" y="4822148"/>
              <a:ext cx="962301" cy="261611"/>
            </a:xfrm>
            <a:prstGeom prst="roundRect">
              <a:avLst/>
            </a:prstGeom>
            <a:solidFill>
              <a:srgbClr val="017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FDBEA20F-E121-E5D2-8331-778F118FBA4B}"/>
                </a:ext>
              </a:extLst>
            </p:cNvPr>
            <p:cNvSpPr txBox="1"/>
            <p:nvPr/>
          </p:nvSpPr>
          <p:spPr>
            <a:xfrm>
              <a:off x="708175" y="4820953"/>
              <a:ext cx="962301" cy="261610"/>
            </a:xfrm>
            <a:prstGeom prst="rect">
              <a:avLst/>
            </a:prstGeom>
            <a:noFill/>
          </p:spPr>
          <p:txBody>
            <a:bodyPr wrap="square" rtlCol="0">
              <a:spAutoFit/>
            </a:bodyPr>
            <a:lstStyle/>
            <a:p>
              <a:pPr algn="ctr"/>
              <a:r>
                <a:rPr lang="en-US" sz="1100" b="1" dirty="0">
                  <a:solidFill>
                    <a:schemeClr val="bg1"/>
                  </a:solidFill>
                  <a:latin typeface="Montserrat" pitchFamily="2" charset="77"/>
                </a:rPr>
                <a:t>ACTION</a:t>
              </a:r>
            </a:p>
          </p:txBody>
        </p:sp>
      </p:grpSp>
      <p:sp>
        <p:nvSpPr>
          <p:cNvPr id="58" name="TextBox 57">
            <a:extLst>
              <a:ext uri="{FF2B5EF4-FFF2-40B4-BE49-F238E27FC236}">
                <a16:creationId xmlns:a16="http://schemas.microsoft.com/office/drawing/2014/main" id="{63820792-9FBC-E16D-A2FA-BE90FF50276B}"/>
              </a:ext>
            </a:extLst>
          </p:cNvPr>
          <p:cNvSpPr txBox="1"/>
          <p:nvPr/>
        </p:nvSpPr>
        <p:spPr>
          <a:xfrm>
            <a:off x="591057" y="3195625"/>
            <a:ext cx="2640303" cy="369332"/>
          </a:xfrm>
          <a:prstGeom prst="rect">
            <a:avLst/>
          </a:prstGeom>
          <a:noFill/>
        </p:spPr>
        <p:txBody>
          <a:bodyPr wrap="square" rtlCol="0">
            <a:spAutoFit/>
          </a:bodyPr>
          <a:lstStyle/>
          <a:p>
            <a:r>
              <a:rPr lang="en-US" dirty="0">
                <a:latin typeface="Montserrat" pitchFamily="2" charset="77"/>
              </a:rPr>
              <a:t>Contact Deleted</a:t>
            </a:r>
          </a:p>
        </p:txBody>
      </p:sp>
      <p:grpSp>
        <p:nvGrpSpPr>
          <p:cNvPr id="65" name="Group 64">
            <a:extLst>
              <a:ext uri="{FF2B5EF4-FFF2-40B4-BE49-F238E27FC236}">
                <a16:creationId xmlns:a16="http://schemas.microsoft.com/office/drawing/2014/main" id="{DEBE0837-E118-8DD1-F5F2-19051F81D058}"/>
              </a:ext>
            </a:extLst>
          </p:cNvPr>
          <p:cNvGrpSpPr/>
          <p:nvPr/>
        </p:nvGrpSpPr>
        <p:grpSpPr>
          <a:xfrm>
            <a:off x="4620976" y="3209289"/>
            <a:ext cx="1404291" cy="261268"/>
            <a:chOff x="3403534" y="4997911"/>
            <a:chExt cx="1404291" cy="261268"/>
          </a:xfrm>
        </p:grpSpPr>
        <p:sp>
          <p:nvSpPr>
            <p:cNvPr id="62" name="Freeform 24">
              <a:extLst>
                <a:ext uri="{FF2B5EF4-FFF2-40B4-BE49-F238E27FC236}">
                  <a16:creationId xmlns:a16="http://schemas.microsoft.com/office/drawing/2014/main" id="{932B9B32-5EE7-55D5-4608-859A023247C6}"/>
                </a:ext>
              </a:extLst>
            </p:cNvPr>
            <p:cNvSpPr/>
            <p:nvPr/>
          </p:nvSpPr>
          <p:spPr>
            <a:xfrm>
              <a:off x="4001155" y="4997911"/>
              <a:ext cx="806670" cy="261268"/>
            </a:xfrm>
            <a:custGeom>
              <a:avLst/>
              <a:gdLst/>
              <a:ahLst/>
              <a:cxnLst/>
              <a:rect l="l" t="t" r="r" b="b"/>
              <a:pathLst>
                <a:path w="1770726" h="573511">
                  <a:moveTo>
                    <a:pt x="0" y="0"/>
                  </a:moveTo>
                  <a:lnTo>
                    <a:pt x="1770726" y="0"/>
                  </a:lnTo>
                  <a:lnTo>
                    <a:pt x="1770726" y="573512"/>
                  </a:lnTo>
                  <a:lnTo>
                    <a:pt x="0" y="573512"/>
                  </a:lnTo>
                  <a:lnTo>
                    <a:pt x="0" y="0"/>
                  </a:lnTo>
                  <a:close/>
                </a:path>
              </a:pathLst>
            </a:custGeom>
            <a:blipFill>
              <a:blip r:embed="rId14">
                <a:extLst>
                  <a:ext uri="{96DAC541-7B7A-43D3-8B79-37D633B846F1}">
                    <asvg:svgBlip xmlns:asvg="http://schemas.microsoft.com/office/drawing/2016/SVG/main" r:embed="rId15"/>
                  </a:ext>
                </a:extLst>
              </a:blip>
              <a:stretch>
                <a:fillRect l="-28713" t="-93734"/>
              </a:stretch>
            </a:blipFill>
          </p:spPr>
          <p:txBody>
            <a:bodyPr/>
            <a:lstStyle/>
            <a:p>
              <a:endParaRPr lang="en-US" dirty="0"/>
            </a:p>
          </p:txBody>
        </p:sp>
        <p:sp>
          <p:nvSpPr>
            <p:cNvPr id="64" name="Rectangle 63">
              <a:extLst>
                <a:ext uri="{FF2B5EF4-FFF2-40B4-BE49-F238E27FC236}">
                  <a16:creationId xmlns:a16="http://schemas.microsoft.com/office/drawing/2014/main" id="{88E1F515-430C-2759-657C-E35C056C9C88}"/>
                </a:ext>
              </a:extLst>
            </p:cNvPr>
            <p:cNvSpPr/>
            <p:nvPr/>
          </p:nvSpPr>
          <p:spPr>
            <a:xfrm>
              <a:off x="3403534" y="5067491"/>
              <a:ext cx="916070" cy="117458"/>
            </a:xfrm>
            <a:prstGeom prst="rect">
              <a:avLst/>
            </a:prstGeom>
            <a:solidFill>
              <a:srgbClr val="AFA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044902DB-4A14-FFEE-3021-F911C9B590DB}"/>
              </a:ext>
            </a:extLst>
          </p:cNvPr>
          <p:cNvGrpSpPr/>
          <p:nvPr/>
        </p:nvGrpSpPr>
        <p:grpSpPr>
          <a:xfrm rot="5400000">
            <a:off x="5026319" y="3077182"/>
            <a:ext cx="520831" cy="520831"/>
            <a:chOff x="4642594" y="2519978"/>
            <a:chExt cx="520831" cy="520831"/>
          </a:xfrm>
        </p:grpSpPr>
        <p:sp>
          <p:nvSpPr>
            <p:cNvPr id="35" name="Oval 34">
              <a:extLst>
                <a:ext uri="{FF2B5EF4-FFF2-40B4-BE49-F238E27FC236}">
                  <a16:creationId xmlns:a16="http://schemas.microsoft.com/office/drawing/2014/main" id="{506ABA56-8BE3-B1CF-1B66-7AF3087F6DEB}"/>
                </a:ext>
              </a:extLst>
            </p:cNvPr>
            <p:cNvSpPr/>
            <p:nvPr/>
          </p:nvSpPr>
          <p:spPr>
            <a:xfrm>
              <a:off x="4718511" y="2595895"/>
              <a:ext cx="368996" cy="36899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descr="Badge Cross with solid fill">
              <a:extLst>
                <a:ext uri="{FF2B5EF4-FFF2-40B4-BE49-F238E27FC236}">
                  <a16:creationId xmlns:a16="http://schemas.microsoft.com/office/drawing/2014/main" id="{EDBA3170-0C6D-E540-CF45-A73801A52BB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642594" y="2519978"/>
              <a:ext cx="520831" cy="520831"/>
            </a:xfrm>
            <a:prstGeom prst="rect">
              <a:avLst/>
            </a:prstGeom>
          </p:spPr>
        </p:pic>
      </p:grpSp>
      <p:sp>
        <p:nvSpPr>
          <p:cNvPr id="67" name="TextBox 66">
            <a:extLst>
              <a:ext uri="{FF2B5EF4-FFF2-40B4-BE49-F238E27FC236}">
                <a16:creationId xmlns:a16="http://schemas.microsoft.com/office/drawing/2014/main" id="{E72CA4DE-88FD-7E2C-EF78-C4D45A2F03CE}"/>
              </a:ext>
            </a:extLst>
          </p:cNvPr>
          <p:cNvSpPr txBox="1"/>
          <p:nvPr/>
        </p:nvSpPr>
        <p:spPr>
          <a:xfrm>
            <a:off x="7013361" y="3149758"/>
            <a:ext cx="2640303" cy="369332"/>
          </a:xfrm>
          <a:prstGeom prst="rect">
            <a:avLst/>
          </a:prstGeom>
          <a:noFill/>
        </p:spPr>
        <p:txBody>
          <a:bodyPr wrap="square" rtlCol="0">
            <a:spAutoFit/>
          </a:bodyPr>
          <a:lstStyle/>
          <a:p>
            <a:r>
              <a:rPr lang="en-US" dirty="0">
                <a:latin typeface="Montserrat" pitchFamily="2" charset="77"/>
              </a:rPr>
              <a:t>Contact NOT Deleted</a:t>
            </a:r>
          </a:p>
        </p:txBody>
      </p:sp>
      <p:cxnSp>
        <p:nvCxnSpPr>
          <p:cNvPr id="69" name="Straight Connector 68">
            <a:extLst>
              <a:ext uri="{FF2B5EF4-FFF2-40B4-BE49-F238E27FC236}">
                <a16:creationId xmlns:a16="http://schemas.microsoft.com/office/drawing/2014/main" id="{B7A54FFF-6D5E-747F-07DD-883FE9BBD854}"/>
              </a:ext>
            </a:extLst>
          </p:cNvPr>
          <p:cNvCxnSpPr>
            <a:cxnSpLocks/>
          </p:cNvCxnSpPr>
          <p:nvPr/>
        </p:nvCxnSpPr>
        <p:spPr>
          <a:xfrm>
            <a:off x="656220" y="3752642"/>
            <a:ext cx="92983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7B235926-6AF0-2340-B951-9A7307FE1F79}"/>
              </a:ext>
            </a:extLst>
          </p:cNvPr>
          <p:cNvGrpSpPr/>
          <p:nvPr/>
        </p:nvGrpSpPr>
        <p:grpSpPr>
          <a:xfrm>
            <a:off x="7082492" y="3917553"/>
            <a:ext cx="992038" cy="262806"/>
            <a:chOff x="708175" y="4820953"/>
            <a:chExt cx="992038" cy="262806"/>
          </a:xfrm>
        </p:grpSpPr>
        <p:sp>
          <p:nvSpPr>
            <p:cNvPr id="72" name="Rounded Rectangle 71">
              <a:extLst>
                <a:ext uri="{FF2B5EF4-FFF2-40B4-BE49-F238E27FC236}">
                  <a16:creationId xmlns:a16="http://schemas.microsoft.com/office/drawing/2014/main" id="{E1C57F39-2B38-2C9B-847B-36B43A7EC671}"/>
                </a:ext>
              </a:extLst>
            </p:cNvPr>
            <p:cNvSpPr/>
            <p:nvPr/>
          </p:nvSpPr>
          <p:spPr>
            <a:xfrm>
              <a:off x="737912" y="4822148"/>
              <a:ext cx="962301" cy="261611"/>
            </a:xfrm>
            <a:prstGeom prst="roundRect">
              <a:avLst/>
            </a:prstGeom>
            <a:solidFill>
              <a:srgbClr val="017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AA0BB339-2D05-9012-DD42-3E9AA034DFA1}"/>
                </a:ext>
              </a:extLst>
            </p:cNvPr>
            <p:cNvSpPr txBox="1"/>
            <p:nvPr/>
          </p:nvSpPr>
          <p:spPr>
            <a:xfrm>
              <a:off x="708175" y="4820953"/>
              <a:ext cx="962301" cy="261610"/>
            </a:xfrm>
            <a:prstGeom prst="rect">
              <a:avLst/>
            </a:prstGeom>
            <a:noFill/>
          </p:spPr>
          <p:txBody>
            <a:bodyPr wrap="square" rtlCol="0">
              <a:spAutoFit/>
            </a:bodyPr>
            <a:lstStyle/>
            <a:p>
              <a:pPr algn="ctr"/>
              <a:r>
                <a:rPr lang="en-US" sz="1100" b="1" dirty="0">
                  <a:solidFill>
                    <a:schemeClr val="bg1"/>
                  </a:solidFill>
                  <a:latin typeface="Montserrat" pitchFamily="2" charset="77"/>
                </a:rPr>
                <a:t>ACTION</a:t>
              </a:r>
            </a:p>
          </p:txBody>
        </p:sp>
      </p:grpSp>
      <p:sp>
        <p:nvSpPr>
          <p:cNvPr id="74" name="TextBox 73">
            <a:extLst>
              <a:ext uri="{FF2B5EF4-FFF2-40B4-BE49-F238E27FC236}">
                <a16:creationId xmlns:a16="http://schemas.microsoft.com/office/drawing/2014/main" id="{B8980C4F-61B7-788C-5134-3D8F60BFCCB0}"/>
              </a:ext>
            </a:extLst>
          </p:cNvPr>
          <p:cNvSpPr txBox="1"/>
          <p:nvPr/>
        </p:nvSpPr>
        <p:spPr>
          <a:xfrm>
            <a:off x="7017329" y="4183177"/>
            <a:ext cx="2640303" cy="369332"/>
          </a:xfrm>
          <a:prstGeom prst="rect">
            <a:avLst/>
          </a:prstGeom>
          <a:noFill/>
        </p:spPr>
        <p:txBody>
          <a:bodyPr wrap="square" rtlCol="0">
            <a:spAutoFit/>
          </a:bodyPr>
          <a:lstStyle/>
          <a:p>
            <a:r>
              <a:rPr lang="en-US" dirty="0">
                <a:latin typeface="Montserrat" pitchFamily="2" charset="77"/>
              </a:rPr>
              <a:t>Contact Deleted</a:t>
            </a:r>
          </a:p>
        </p:txBody>
      </p:sp>
      <p:grpSp>
        <p:nvGrpSpPr>
          <p:cNvPr id="76" name="Group 75">
            <a:extLst>
              <a:ext uri="{FF2B5EF4-FFF2-40B4-BE49-F238E27FC236}">
                <a16:creationId xmlns:a16="http://schemas.microsoft.com/office/drawing/2014/main" id="{62D1BB2C-76C2-26D1-4BA6-800DC4B72DB3}"/>
              </a:ext>
            </a:extLst>
          </p:cNvPr>
          <p:cNvGrpSpPr/>
          <p:nvPr/>
        </p:nvGrpSpPr>
        <p:grpSpPr>
          <a:xfrm rot="10800000">
            <a:off x="4620976" y="4269993"/>
            <a:ext cx="1404291" cy="261268"/>
            <a:chOff x="3403534" y="4997911"/>
            <a:chExt cx="1404291" cy="261268"/>
          </a:xfrm>
        </p:grpSpPr>
        <p:sp>
          <p:nvSpPr>
            <p:cNvPr id="77" name="Freeform 24">
              <a:extLst>
                <a:ext uri="{FF2B5EF4-FFF2-40B4-BE49-F238E27FC236}">
                  <a16:creationId xmlns:a16="http://schemas.microsoft.com/office/drawing/2014/main" id="{865624A2-AED4-2683-4AFD-CF8E09E71642}"/>
                </a:ext>
              </a:extLst>
            </p:cNvPr>
            <p:cNvSpPr/>
            <p:nvPr/>
          </p:nvSpPr>
          <p:spPr>
            <a:xfrm>
              <a:off x="4001155" y="4997911"/>
              <a:ext cx="806670" cy="261268"/>
            </a:xfrm>
            <a:custGeom>
              <a:avLst/>
              <a:gdLst/>
              <a:ahLst/>
              <a:cxnLst/>
              <a:rect l="l" t="t" r="r" b="b"/>
              <a:pathLst>
                <a:path w="1770726" h="573511">
                  <a:moveTo>
                    <a:pt x="0" y="0"/>
                  </a:moveTo>
                  <a:lnTo>
                    <a:pt x="1770726" y="0"/>
                  </a:lnTo>
                  <a:lnTo>
                    <a:pt x="1770726" y="573512"/>
                  </a:lnTo>
                  <a:lnTo>
                    <a:pt x="0" y="573512"/>
                  </a:lnTo>
                  <a:lnTo>
                    <a:pt x="0" y="0"/>
                  </a:lnTo>
                  <a:close/>
                </a:path>
              </a:pathLst>
            </a:custGeom>
            <a:blipFill>
              <a:blip r:embed="rId18">
                <a:extLst>
                  <a:ext uri="{96DAC541-7B7A-43D3-8B79-37D633B846F1}">
                    <asvg:svgBlip xmlns:asvg="http://schemas.microsoft.com/office/drawing/2016/SVG/main" r:embed="rId19"/>
                  </a:ext>
                </a:extLst>
              </a:blip>
              <a:stretch>
                <a:fillRect l="-28713" t="-93734"/>
              </a:stretch>
            </a:blipFill>
          </p:spPr>
          <p:txBody>
            <a:bodyPr/>
            <a:lstStyle/>
            <a:p>
              <a:endParaRPr lang="en-US" dirty="0"/>
            </a:p>
          </p:txBody>
        </p:sp>
        <p:sp>
          <p:nvSpPr>
            <p:cNvPr id="78" name="Rectangle 77">
              <a:extLst>
                <a:ext uri="{FF2B5EF4-FFF2-40B4-BE49-F238E27FC236}">
                  <a16:creationId xmlns:a16="http://schemas.microsoft.com/office/drawing/2014/main" id="{7B767D7C-4E8C-4C5A-9609-AD74CBF6DB66}"/>
                </a:ext>
              </a:extLst>
            </p:cNvPr>
            <p:cNvSpPr/>
            <p:nvPr/>
          </p:nvSpPr>
          <p:spPr>
            <a:xfrm>
              <a:off x="3403534" y="5067491"/>
              <a:ext cx="916070" cy="117458"/>
            </a:xfrm>
            <a:prstGeom prst="rect">
              <a:avLst/>
            </a:prstGeom>
            <a:solidFill>
              <a:srgbClr val="1420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9" name="TextBox 78">
            <a:extLst>
              <a:ext uri="{FF2B5EF4-FFF2-40B4-BE49-F238E27FC236}">
                <a16:creationId xmlns:a16="http://schemas.microsoft.com/office/drawing/2014/main" id="{DB094E52-80A1-0963-4D0B-343C99EB85CA}"/>
              </a:ext>
            </a:extLst>
          </p:cNvPr>
          <p:cNvSpPr txBox="1"/>
          <p:nvPr/>
        </p:nvSpPr>
        <p:spPr>
          <a:xfrm>
            <a:off x="645921" y="4183177"/>
            <a:ext cx="2640303" cy="369332"/>
          </a:xfrm>
          <a:prstGeom prst="rect">
            <a:avLst/>
          </a:prstGeom>
          <a:noFill/>
        </p:spPr>
        <p:txBody>
          <a:bodyPr wrap="square" rtlCol="0">
            <a:spAutoFit/>
          </a:bodyPr>
          <a:lstStyle/>
          <a:p>
            <a:r>
              <a:rPr lang="en-US" dirty="0">
                <a:latin typeface="Montserrat" pitchFamily="2" charset="77"/>
              </a:rPr>
              <a:t>Contact IS Deleted</a:t>
            </a:r>
          </a:p>
        </p:txBody>
      </p:sp>
      <p:cxnSp>
        <p:nvCxnSpPr>
          <p:cNvPr id="81" name="Straight Connector 80">
            <a:extLst>
              <a:ext uri="{FF2B5EF4-FFF2-40B4-BE49-F238E27FC236}">
                <a16:creationId xmlns:a16="http://schemas.microsoft.com/office/drawing/2014/main" id="{B18E243C-15BD-E5DE-486D-283CC38957BE}"/>
              </a:ext>
            </a:extLst>
          </p:cNvPr>
          <p:cNvCxnSpPr>
            <a:cxnSpLocks/>
          </p:cNvCxnSpPr>
          <p:nvPr/>
        </p:nvCxnSpPr>
        <p:spPr>
          <a:xfrm>
            <a:off x="656220" y="4877354"/>
            <a:ext cx="92983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5DFB8440-106D-AD2E-19BC-44A962995F9B}"/>
              </a:ext>
            </a:extLst>
          </p:cNvPr>
          <p:cNvSpPr txBox="1"/>
          <p:nvPr/>
        </p:nvSpPr>
        <p:spPr>
          <a:xfrm>
            <a:off x="7017329" y="5105630"/>
            <a:ext cx="2640303" cy="923330"/>
          </a:xfrm>
          <a:prstGeom prst="rect">
            <a:avLst/>
          </a:prstGeom>
          <a:noFill/>
        </p:spPr>
        <p:txBody>
          <a:bodyPr wrap="square" rtlCol="0">
            <a:spAutoFit/>
          </a:bodyPr>
          <a:lstStyle/>
          <a:p>
            <a:r>
              <a:rPr lang="en-US" dirty="0">
                <a:latin typeface="Montserrat" pitchFamily="2" charset="77"/>
              </a:rPr>
              <a:t>New Contact Added Contact Note Edit</a:t>
            </a:r>
          </a:p>
          <a:p>
            <a:r>
              <a:rPr lang="en-US" dirty="0">
                <a:latin typeface="Montserrat" pitchFamily="2" charset="77"/>
              </a:rPr>
              <a:t>Calendar Event Edit</a:t>
            </a:r>
          </a:p>
        </p:txBody>
      </p:sp>
      <p:sp>
        <p:nvSpPr>
          <p:cNvPr id="86" name="TextBox 85">
            <a:extLst>
              <a:ext uri="{FF2B5EF4-FFF2-40B4-BE49-F238E27FC236}">
                <a16:creationId xmlns:a16="http://schemas.microsoft.com/office/drawing/2014/main" id="{1BD555C0-E372-45AC-2AF4-7E4EF6DF80E2}"/>
              </a:ext>
            </a:extLst>
          </p:cNvPr>
          <p:cNvSpPr txBox="1"/>
          <p:nvPr/>
        </p:nvSpPr>
        <p:spPr>
          <a:xfrm>
            <a:off x="645921" y="5105630"/>
            <a:ext cx="2640303" cy="923330"/>
          </a:xfrm>
          <a:prstGeom prst="rect">
            <a:avLst/>
          </a:prstGeom>
          <a:noFill/>
        </p:spPr>
        <p:txBody>
          <a:bodyPr wrap="square" rtlCol="0">
            <a:spAutoFit/>
          </a:bodyPr>
          <a:lstStyle/>
          <a:p>
            <a:r>
              <a:rPr lang="en-US" dirty="0">
                <a:latin typeface="Montserrat" pitchFamily="2" charset="77"/>
              </a:rPr>
              <a:t>New Contact Added Contact Note Edit</a:t>
            </a:r>
          </a:p>
          <a:p>
            <a:r>
              <a:rPr lang="en-US" dirty="0">
                <a:latin typeface="Montserrat" pitchFamily="2" charset="77"/>
              </a:rPr>
              <a:t>Calendar Event Edit</a:t>
            </a:r>
          </a:p>
        </p:txBody>
      </p:sp>
      <p:sp>
        <p:nvSpPr>
          <p:cNvPr id="84" name="Freeform 24">
            <a:extLst>
              <a:ext uri="{FF2B5EF4-FFF2-40B4-BE49-F238E27FC236}">
                <a16:creationId xmlns:a16="http://schemas.microsoft.com/office/drawing/2014/main" id="{98780069-8CD5-00DA-50A2-0400DD8CCC8C}"/>
              </a:ext>
            </a:extLst>
          </p:cNvPr>
          <p:cNvSpPr/>
          <p:nvPr/>
        </p:nvSpPr>
        <p:spPr>
          <a:xfrm rot="10800000">
            <a:off x="4620976" y="5408997"/>
            <a:ext cx="806670" cy="261268"/>
          </a:xfrm>
          <a:custGeom>
            <a:avLst/>
            <a:gdLst/>
            <a:ahLst/>
            <a:cxnLst/>
            <a:rect l="l" t="t" r="r" b="b"/>
            <a:pathLst>
              <a:path w="1770726" h="573511">
                <a:moveTo>
                  <a:pt x="0" y="0"/>
                </a:moveTo>
                <a:lnTo>
                  <a:pt x="1770726" y="0"/>
                </a:lnTo>
                <a:lnTo>
                  <a:pt x="1770726" y="573512"/>
                </a:lnTo>
                <a:lnTo>
                  <a:pt x="0" y="573512"/>
                </a:lnTo>
                <a:lnTo>
                  <a:pt x="0" y="0"/>
                </a:lnTo>
                <a:close/>
              </a:path>
            </a:pathLst>
          </a:custGeom>
          <a:blipFill>
            <a:blip r:embed="rId20">
              <a:extLst>
                <a:ext uri="{96DAC541-7B7A-43D3-8B79-37D633B846F1}">
                  <asvg:svgBlip xmlns:asvg="http://schemas.microsoft.com/office/drawing/2016/SVG/main" r:embed="rId21"/>
                </a:ext>
              </a:extLst>
            </a:blip>
            <a:stretch>
              <a:fillRect l="-28713" t="-93734"/>
            </a:stretch>
          </a:blipFill>
        </p:spPr>
        <p:txBody>
          <a:bodyPr/>
          <a:lstStyle/>
          <a:p>
            <a:endParaRPr lang="en-US" dirty="0"/>
          </a:p>
        </p:txBody>
      </p:sp>
      <p:sp>
        <p:nvSpPr>
          <p:cNvPr id="88" name="Freeform 24">
            <a:extLst>
              <a:ext uri="{FF2B5EF4-FFF2-40B4-BE49-F238E27FC236}">
                <a16:creationId xmlns:a16="http://schemas.microsoft.com/office/drawing/2014/main" id="{E683B6EE-3D6B-A1D5-8CF5-32C6B3FD13AA}"/>
              </a:ext>
            </a:extLst>
          </p:cNvPr>
          <p:cNvSpPr/>
          <p:nvPr/>
        </p:nvSpPr>
        <p:spPr>
          <a:xfrm>
            <a:off x="5260288" y="5412234"/>
            <a:ext cx="806670" cy="261268"/>
          </a:xfrm>
          <a:custGeom>
            <a:avLst/>
            <a:gdLst/>
            <a:ahLst/>
            <a:cxnLst/>
            <a:rect l="l" t="t" r="r" b="b"/>
            <a:pathLst>
              <a:path w="1770726" h="573511">
                <a:moveTo>
                  <a:pt x="0" y="0"/>
                </a:moveTo>
                <a:lnTo>
                  <a:pt x="1770726" y="0"/>
                </a:lnTo>
                <a:lnTo>
                  <a:pt x="1770726" y="573512"/>
                </a:lnTo>
                <a:lnTo>
                  <a:pt x="0" y="573512"/>
                </a:lnTo>
                <a:lnTo>
                  <a:pt x="0" y="0"/>
                </a:lnTo>
                <a:close/>
              </a:path>
            </a:pathLst>
          </a:custGeom>
          <a:blipFill>
            <a:blip r:embed="rId20">
              <a:extLst>
                <a:ext uri="{96DAC541-7B7A-43D3-8B79-37D633B846F1}">
                  <asvg:svgBlip xmlns:asvg="http://schemas.microsoft.com/office/drawing/2016/SVG/main" r:embed="rId21"/>
                </a:ext>
              </a:extLst>
            </a:blip>
            <a:stretch>
              <a:fillRect l="-28713" t="-93734"/>
            </a:stretch>
          </a:blipFill>
        </p:spPr>
        <p:txBody>
          <a:bodyPr/>
          <a:lstStyle/>
          <a:p>
            <a:endParaRPr lang="en-US" dirty="0"/>
          </a:p>
        </p:txBody>
      </p:sp>
      <p:sp>
        <p:nvSpPr>
          <p:cNvPr id="97" name="Rounded Rectangle 96">
            <a:extLst>
              <a:ext uri="{FF2B5EF4-FFF2-40B4-BE49-F238E27FC236}">
                <a16:creationId xmlns:a16="http://schemas.microsoft.com/office/drawing/2014/main" id="{D4922F75-C8A8-EAFE-A088-0115A80CCF5C}"/>
              </a:ext>
            </a:extLst>
          </p:cNvPr>
          <p:cNvSpPr/>
          <p:nvPr/>
        </p:nvSpPr>
        <p:spPr>
          <a:xfrm>
            <a:off x="10123078" y="3087985"/>
            <a:ext cx="1915273" cy="2055467"/>
          </a:xfrm>
          <a:prstGeom prst="roundRect">
            <a:avLst/>
          </a:prstGeom>
          <a:solidFill>
            <a:srgbClr val="017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FD5D022C-C0D3-6FFC-4AFC-97C7BB3457E2}"/>
              </a:ext>
            </a:extLst>
          </p:cNvPr>
          <p:cNvSpPr txBox="1"/>
          <p:nvPr/>
        </p:nvSpPr>
        <p:spPr>
          <a:xfrm>
            <a:off x="10242120" y="3446813"/>
            <a:ext cx="1675813" cy="1384995"/>
          </a:xfrm>
          <a:prstGeom prst="rect">
            <a:avLst/>
          </a:prstGeom>
          <a:noFill/>
        </p:spPr>
        <p:txBody>
          <a:bodyPr wrap="square" rtlCol="0">
            <a:spAutoFit/>
          </a:bodyPr>
          <a:lstStyle/>
          <a:p>
            <a:pPr algn="ctr"/>
            <a:r>
              <a:rPr lang="en-US" sz="1400" dirty="0">
                <a:solidFill>
                  <a:schemeClr val="bg1"/>
                </a:solidFill>
                <a:latin typeface="Montserrat" pitchFamily="2" charset="77"/>
              </a:rPr>
              <a:t>If an agent’s Engage account is deleted, </a:t>
            </a:r>
            <a:r>
              <a:rPr lang="en-US" sz="1400" dirty="0" err="1">
                <a:solidFill>
                  <a:schemeClr val="bg1"/>
                </a:solidFill>
                <a:latin typeface="Montserrat" pitchFamily="2" charset="77"/>
              </a:rPr>
              <a:t>MoxiWorks</a:t>
            </a:r>
            <a:r>
              <a:rPr lang="en-US" sz="1400" dirty="0">
                <a:solidFill>
                  <a:schemeClr val="bg1"/>
                </a:solidFill>
                <a:latin typeface="Montserrat" pitchFamily="2" charset="77"/>
              </a:rPr>
              <a:t> </a:t>
            </a:r>
            <a:r>
              <a:rPr lang="en-US" sz="1400" b="1" dirty="0">
                <a:solidFill>
                  <a:schemeClr val="bg1"/>
                </a:solidFill>
                <a:latin typeface="Montserrat" pitchFamily="2" charset="77"/>
              </a:rPr>
              <a:t>does not retain</a:t>
            </a:r>
            <a:r>
              <a:rPr lang="en-US" sz="1400" dirty="0">
                <a:solidFill>
                  <a:schemeClr val="bg1"/>
                </a:solidFill>
                <a:latin typeface="Montserrat" pitchFamily="2" charset="77"/>
              </a:rPr>
              <a:t> any of their data.</a:t>
            </a:r>
          </a:p>
        </p:txBody>
      </p:sp>
    </p:spTree>
    <p:extLst>
      <p:ext uri="{BB962C8B-B14F-4D97-AF65-F5344CB8AC3E}">
        <p14:creationId xmlns:p14="http://schemas.microsoft.com/office/powerpoint/2010/main" val="73967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500"/>
                                        <p:tgtEl>
                                          <p:spTgt spid="5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par>
                                <p:cTn id="23" presetID="22" presetClass="entr" presetSubtype="1"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up)">
                                      <p:cBhvr>
                                        <p:cTn id="25" dur="500"/>
                                        <p:tgtEl>
                                          <p:spTgt spid="46"/>
                                        </p:tgtEl>
                                      </p:cBhvr>
                                    </p:animEffect>
                                  </p:childTnLst>
                                </p:cTn>
                              </p:par>
                              <p:par>
                                <p:cTn id="26" presetID="22" presetClass="entr" presetSubtype="1"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up)">
                                      <p:cBhvr>
                                        <p:cTn id="28" dur="500"/>
                                        <p:tgtEl>
                                          <p:spTgt spid="48"/>
                                        </p:tgtEl>
                                      </p:cBhvr>
                                    </p:animEffect>
                                  </p:childTnLst>
                                </p:cTn>
                              </p:par>
                              <p:par>
                                <p:cTn id="29" presetID="22" presetClass="entr" presetSubtype="1"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500"/>
                                        <p:tgtEl>
                                          <p:spTgt spid="43"/>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up)">
                                      <p:cBhvr>
                                        <p:cTn id="34" dur="500"/>
                                        <p:tgtEl>
                                          <p:spTgt spid="44"/>
                                        </p:tgtEl>
                                      </p:cBhvr>
                                    </p:animEffect>
                                  </p:childTnLst>
                                </p:cTn>
                              </p:par>
                              <p:par>
                                <p:cTn id="35" presetID="22" presetClass="entr" presetSubtype="1"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up)">
                                      <p:cBhvr>
                                        <p:cTn id="37" dur="500"/>
                                        <p:tgtEl>
                                          <p:spTgt spid="4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right)">
                                      <p:cBhvr>
                                        <p:cTn id="42" dur="500"/>
                                        <p:tgtEl>
                                          <p:spTgt spid="5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500"/>
                                        <p:tgtEl>
                                          <p:spTgt spid="50"/>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58"/>
                                        </p:tgtEl>
                                        <p:attrNameLst>
                                          <p:attrName>style.visibility</p:attrName>
                                        </p:attrNameLst>
                                      </p:cBhvr>
                                      <p:to>
                                        <p:strVal val="visible"/>
                                      </p:to>
                                    </p:set>
                                  </p:childTnLst>
                                </p:cTn>
                              </p:par>
                              <p:par>
                                <p:cTn id="50" presetID="22" presetClass="entr" presetSubtype="4" fill="hold"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down)">
                                      <p:cBhvr>
                                        <p:cTn id="52" dur="500"/>
                                        <p:tgtEl>
                                          <p:spTgt spid="69"/>
                                        </p:tgtEl>
                                      </p:cBhvr>
                                    </p:animEffect>
                                  </p:childTnLst>
                                </p:cTn>
                              </p:par>
                              <p:par>
                                <p:cTn id="53" presetID="1" presetClass="entr" presetSubtype="0" fill="hold" nodeType="with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left)">
                                      <p:cBhvr>
                                        <p:cTn id="58" dur="500"/>
                                        <p:tgtEl>
                                          <p:spTgt spid="34"/>
                                        </p:tgtEl>
                                      </p:cBhvr>
                                    </p:animEffect>
                                  </p:childTnLst>
                                </p:cTn>
                              </p:par>
                              <p:par>
                                <p:cTn id="59" presetID="22" presetClass="entr" presetSubtype="8" fill="hold"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wipe(left)">
                                      <p:cBhvr>
                                        <p:cTn id="61" dur="500"/>
                                        <p:tgtEl>
                                          <p:spTgt spid="65"/>
                                        </p:tgtEl>
                                      </p:cBhvr>
                                    </p:animEffect>
                                  </p:childTnLst>
                                </p:cTn>
                              </p:par>
                            </p:childTnLst>
                          </p:cTn>
                        </p:par>
                        <p:par>
                          <p:cTn id="62" fill="hold">
                            <p:stCondLst>
                              <p:cond delay="1000"/>
                            </p:stCondLst>
                            <p:childTnLst>
                              <p:par>
                                <p:cTn id="63" presetID="1" presetClass="entr" presetSubtype="0" fill="hold" grpId="0" nodeType="afterEffect">
                                  <p:stCondLst>
                                    <p:cond delay="0"/>
                                  </p:stCondLst>
                                  <p:childTnLst>
                                    <p:set>
                                      <p:cBhvr>
                                        <p:cTn id="64" dur="1" fill="hold">
                                          <p:stCondLst>
                                            <p:cond delay="0"/>
                                          </p:stCondLst>
                                        </p:cTn>
                                        <p:tgtEl>
                                          <p:spTgt spid="6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70"/>
                                        </p:tgtEl>
                                        <p:attrNameLst>
                                          <p:attrName>style.visibility</p:attrName>
                                        </p:attrNameLst>
                                      </p:cBhvr>
                                      <p:to>
                                        <p:strVal val="visible"/>
                                      </p:to>
                                    </p:set>
                                  </p:childTnLst>
                                </p:cTn>
                              </p:par>
                              <p:par>
                                <p:cTn id="69" presetID="22" presetClass="entr" presetSubtype="4" fill="hold" nodeType="with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wipe(down)">
                                      <p:cBhvr>
                                        <p:cTn id="71" dur="500"/>
                                        <p:tgtEl>
                                          <p:spTgt spid="81"/>
                                        </p:tgtEl>
                                      </p:cBhvr>
                                    </p:animEffect>
                                  </p:childTnLst>
                                </p:cTn>
                              </p:par>
                              <p:par>
                                <p:cTn id="72" presetID="1" presetClass="entr" presetSubtype="0" fill="hold" grpId="0" nodeType="withEffect">
                                  <p:stCondLst>
                                    <p:cond delay="0"/>
                                  </p:stCondLst>
                                  <p:childTnLst>
                                    <p:set>
                                      <p:cBhvr>
                                        <p:cTn id="73" dur="1" fill="hold">
                                          <p:stCondLst>
                                            <p:cond delay="0"/>
                                          </p:stCondLst>
                                        </p:cTn>
                                        <p:tgtEl>
                                          <p:spTgt spid="74"/>
                                        </p:tgtEl>
                                        <p:attrNameLst>
                                          <p:attrName>style.visibility</p:attrName>
                                        </p:attrNameLst>
                                      </p:cBhvr>
                                      <p:to>
                                        <p:strVal val="visible"/>
                                      </p:to>
                                    </p:set>
                                  </p:childTnLst>
                                </p:cTn>
                              </p:par>
                            </p:childTnLst>
                          </p:cTn>
                        </p:par>
                        <p:par>
                          <p:cTn id="74" fill="hold">
                            <p:stCondLst>
                              <p:cond delay="500"/>
                            </p:stCondLst>
                            <p:childTnLst>
                              <p:par>
                                <p:cTn id="75" presetID="22" presetClass="entr" presetSubtype="2" fill="hold" nodeType="after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wipe(right)">
                                      <p:cBhvr>
                                        <p:cTn id="77" dur="500"/>
                                        <p:tgtEl>
                                          <p:spTgt spid="76"/>
                                        </p:tgtEl>
                                      </p:cBhvr>
                                    </p:animEffect>
                                  </p:childTnLst>
                                </p:cTn>
                              </p:par>
                            </p:childTnLst>
                          </p:cTn>
                        </p:par>
                        <p:par>
                          <p:cTn id="78" fill="hold">
                            <p:stCondLst>
                              <p:cond delay="1000"/>
                            </p:stCondLst>
                            <p:childTnLst>
                              <p:par>
                                <p:cTn id="79" presetID="1" presetClass="entr" presetSubtype="0"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8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2"/>
                                        </p:tgtEl>
                                        <p:attrNameLst>
                                          <p:attrName>style.visibility</p:attrName>
                                        </p:attrNameLst>
                                      </p:cBhvr>
                                      <p:to>
                                        <p:strVal val="visible"/>
                                      </p:to>
                                    </p:set>
                                  </p:childTnLst>
                                </p:cTn>
                              </p:par>
                              <p:par>
                                <p:cTn id="87" presetID="22" presetClass="entr" presetSubtype="2" fill="hold" grpId="0" nodeType="withEffect">
                                  <p:stCondLst>
                                    <p:cond delay="0"/>
                                  </p:stCondLst>
                                  <p:childTnLst>
                                    <p:set>
                                      <p:cBhvr>
                                        <p:cTn id="88" dur="1" fill="hold">
                                          <p:stCondLst>
                                            <p:cond delay="0"/>
                                          </p:stCondLst>
                                        </p:cTn>
                                        <p:tgtEl>
                                          <p:spTgt spid="84"/>
                                        </p:tgtEl>
                                        <p:attrNameLst>
                                          <p:attrName>style.visibility</p:attrName>
                                        </p:attrNameLst>
                                      </p:cBhvr>
                                      <p:to>
                                        <p:strVal val="visible"/>
                                      </p:to>
                                    </p:set>
                                    <p:animEffect transition="in" filter="wipe(right)">
                                      <p:cBhvr>
                                        <p:cTn id="89" dur="500"/>
                                        <p:tgtEl>
                                          <p:spTgt spid="84"/>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88"/>
                                        </p:tgtEl>
                                        <p:attrNameLst>
                                          <p:attrName>style.visibility</p:attrName>
                                        </p:attrNameLst>
                                      </p:cBhvr>
                                      <p:to>
                                        <p:strVal val="visible"/>
                                      </p:to>
                                    </p:set>
                                    <p:animEffect transition="in" filter="wipe(left)">
                                      <p:cBhvr>
                                        <p:cTn id="92" dur="500"/>
                                        <p:tgtEl>
                                          <p:spTgt spid="8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wipe(up)">
                                      <p:cBhvr>
                                        <p:cTn id="97" dur="500"/>
                                        <p:tgtEl>
                                          <p:spTgt spid="98"/>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97"/>
                                        </p:tgtEl>
                                        <p:attrNameLst>
                                          <p:attrName>style.visibility</p:attrName>
                                        </p:attrNameLst>
                                      </p:cBhvr>
                                      <p:to>
                                        <p:strVal val="visible"/>
                                      </p:to>
                                    </p:set>
                                    <p:animEffect transition="in" filter="wipe(up)">
                                      <p:cBhvr>
                                        <p:cTn id="10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 grpId="0" animBg="1"/>
      <p:bldP spid="11" grpId="0" animBg="1"/>
      <p:bldP spid="38" grpId="0" animBg="1"/>
      <p:bldP spid="44" grpId="0" animBg="1"/>
      <p:bldP spid="50" grpId="0" animBg="1"/>
      <p:bldP spid="51" grpId="0" animBg="1"/>
      <p:bldP spid="54" grpId="0"/>
      <p:bldP spid="58" grpId="0"/>
      <p:bldP spid="67" grpId="0"/>
      <p:bldP spid="74" grpId="0"/>
      <p:bldP spid="79" grpId="0"/>
      <p:bldP spid="82" grpId="0"/>
      <p:bldP spid="86" grpId="0"/>
      <p:bldP spid="84" grpId="0" animBg="1"/>
      <p:bldP spid="88" grpId="0" animBg="1"/>
      <p:bldP spid="97" grpId="0" animBg="1"/>
      <p:bldP spid="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766863-D027-5D77-8FE4-8FE5BA8B11AB}"/>
              </a:ext>
            </a:extLst>
          </p:cNvPr>
          <p:cNvSpPr>
            <a:spLocks noGrp="1"/>
          </p:cNvSpPr>
          <p:nvPr>
            <p:ph sz="quarter" idx="13"/>
          </p:nvPr>
        </p:nvSpPr>
        <p:spPr/>
        <p:txBody>
          <a:bodyPr vert="horz" lIns="0" tIns="0" rIns="0" bIns="0" rtlCol="0" anchor="t">
            <a:normAutofit/>
          </a:bodyPr>
          <a:lstStyle/>
          <a:p>
            <a:pPr marL="285750" indent="-285750">
              <a:buFont typeface="Arial" panose="020B0604020202020204" pitchFamily="34" charset="0"/>
              <a:buChar char="•"/>
            </a:pPr>
            <a:r>
              <a:rPr lang="en-US" sz="2000" b="1" dirty="0"/>
              <a:t>Contacts &amp; Groups</a:t>
            </a:r>
          </a:p>
          <a:p>
            <a:pPr marL="971550" lvl="1" indent="-285750"/>
            <a:r>
              <a:rPr lang="en-US" sz="1600" dirty="0"/>
              <a:t>Upon your first log into </a:t>
            </a:r>
            <a:r>
              <a:rPr lang="en-US" sz="1600" dirty="0" err="1"/>
              <a:t>MoxiEngage</a:t>
            </a:r>
            <a:r>
              <a:rPr lang="en-US" sz="1600" dirty="0"/>
              <a:t>, ALL of your contacts in the main folder of your email's address book will be added. </a:t>
            </a:r>
          </a:p>
          <a:p>
            <a:pPr marL="285750" indent="-285750">
              <a:buFont typeface="Arial" panose="020B0604020202020204" pitchFamily="34" charset="0"/>
              <a:buChar char="•"/>
            </a:pPr>
            <a:r>
              <a:rPr lang="en-US" sz="2000" b="1" dirty="0"/>
              <a:t>Calendar </a:t>
            </a:r>
          </a:p>
          <a:p>
            <a:pPr marL="971550" lvl="1" indent="-285750">
              <a:buFont typeface="Arial" panose="020B0604020202020204" pitchFamily="34" charset="0"/>
              <a:buChar char="•"/>
            </a:pPr>
            <a:r>
              <a:rPr lang="en-US" sz="1600" dirty="0"/>
              <a:t>Your calendar and MoxiEngage’s calendar will sync, giving you the ability to push any important reminders to your email’s calendar. </a:t>
            </a:r>
          </a:p>
          <a:p>
            <a:pPr marL="971550" lvl="1" indent="-285750"/>
            <a:r>
              <a:rPr lang="en-US" sz="1600" dirty="0"/>
              <a:t>Any existing calendar items will automatically sync to your </a:t>
            </a:r>
            <a:r>
              <a:rPr lang="en-US" sz="1600" dirty="0" err="1"/>
              <a:t>MoxiEngage</a:t>
            </a:r>
            <a:r>
              <a:rPr lang="en-US" sz="1600" dirty="0"/>
              <a:t> calendar and appear on your Dashboard. </a:t>
            </a:r>
          </a:p>
          <a:p>
            <a:pPr marL="971550" lvl="1" indent="-285750"/>
            <a:r>
              <a:rPr lang="en-US" sz="1600" dirty="0"/>
              <a:t>You can choose which tasks in </a:t>
            </a:r>
            <a:r>
              <a:rPr lang="en-US" sz="1600" dirty="0" err="1"/>
              <a:t>MoxiEngage</a:t>
            </a:r>
            <a:r>
              <a:rPr lang="en-US" sz="1600" dirty="0"/>
              <a:t> to add to your email calendar such as special dates, to-do items, appointments, etc. </a:t>
            </a:r>
          </a:p>
        </p:txBody>
      </p:sp>
      <p:sp>
        <p:nvSpPr>
          <p:cNvPr id="3" name="Title 2">
            <a:extLst>
              <a:ext uri="{FF2B5EF4-FFF2-40B4-BE49-F238E27FC236}">
                <a16:creationId xmlns:a16="http://schemas.microsoft.com/office/drawing/2014/main" id="{AA36A2A9-F7DB-47D5-6F8F-496E649A0EB1}"/>
              </a:ext>
            </a:extLst>
          </p:cNvPr>
          <p:cNvSpPr>
            <a:spLocks noGrp="1"/>
          </p:cNvSpPr>
          <p:nvPr>
            <p:ph type="title"/>
          </p:nvPr>
        </p:nvSpPr>
        <p:spPr/>
        <p:txBody>
          <a:bodyPr/>
          <a:lstStyle/>
          <a:p>
            <a:r>
              <a:rPr lang="en-US">
                <a:solidFill>
                  <a:schemeClr val="accent1"/>
                </a:solidFill>
              </a:rPr>
              <a:t>What information is synced from my email? </a:t>
            </a:r>
          </a:p>
        </p:txBody>
      </p:sp>
      <p:sp>
        <p:nvSpPr>
          <p:cNvPr id="4" name="Footer Placeholder 3">
            <a:extLst>
              <a:ext uri="{FF2B5EF4-FFF2-40B4-BE49-F238E27FC236}">
                <a16:creationId xmlns:a16="http://schemas.microsoft.com/office/drawing/2014/main" id="{2D846019-4B70-3176-674E-1D92664BC4D5}"/>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AD5DCB45-ADA8-D1DC-0713-320A1E132AB0}"/>
              </a:ext>
            </a:extLst>
          </p:cNvPr>
          <p:cNvSpPr>
            <a:spLocks noGrp="1"/>
          </p:cNvSpPr>
          <p:nvPr>
            <p:ph type="sldNum" sz="quarter" idx="11"/>
          </p:nvPr>
        </p:nvSpPr>
        <p:spPr/>
        <p:txBody>
          <a:bodyPr/>
          <a:lstStyle/>
          <a:p>
            <a:fld id="{06DC8C61-BA76-4F88-8F1B-7636B73E57C8}" type="slidenum">
              <a:rPr lang="en-US" smtClean="0"/>
              <a:t>6</a:t>
            </a:fld>
            <a:endParaRPr lang="en-US"/>
          </a:p>
        </p:txBody>
      </p:sp>
    </p:spTree>
    <p:custDataLst>
      <p:tags r:id="rId1"/>
    </p:custDataLst>
    <p:extLst>
      <p:ext uri="{BB962C8B-B14F-4D97-AF65-F5344CB8AC3E}">
        <p14:creationId xmlns:p14="http://schemas.microsoft.com/office/powerpoint/2010/main" val="1643960256"/>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p:txBody>
          <a:bodyPr/>
          <a:lstStyle/>
          <a:p>
            <a:r>
              <a:rPr lang="en-US">
                <a:solidFill>
                  <a:schemeClr val="accent1"/>
                </a:solidFill>
              </a:rPr>
              <a:t>Categorizing Contacts with Groups</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7</a:t>
            </a:fld>
            <a:endParaRPr lang="en-US"/>
          </a:p>
        </p:txBody>
      </p:sp>
      <p:sp>
        <p:nvSpPr>
          <p:cNvPr id="11" name="Content Placeholder 10">
            <a:extLst>
              <a:ext uri="{FF2B5EF4-FFF2-40B4-BE49-F238E27FC236}">
                <a16:creationId xmlns:a16="http://schemas.microsoft.com/office/drawing/2014/main" id="{9D836559-0705-EE54-978F-AA6DF9728772}"/>
              </a:ext>
            </a:extLst>
          </p:cNvPr>
          <p:cNvSpPr>
            <a:spLocks noGrp="1"/>
          </p:cNvSpPr>
          <p:nvPr>
            <p:ph sz="quarter" idx="14"/>
          </p:nvPr>
        </p:nvSpPr>
        <p:spPr>
          <a:xfrm>
            <a:off x="3171292" y="1199966"/>
            <a:ext cx="8382223" cy="4286251"/>
          </a:xfrm>
        </p:spPr>
        <p:txBody>
          <a:bodyPr vert="horz" lIns="0" tIns="0" rIns="0" bIns="0" rtlCol="0" anchor="t">
            <a:normAutofit/>
          </a:bodyPr>
          <a:lstStyle/>
          <a:p>
            <a:pPr marL="285750" indent="-285750">
              <a:buFont typeface="Arial" panose="020B0604020202020204" pitchFamily="34" charset="0"/>
              <a:buChar char="•"/>
            </a:pPr>
            <a:r>
              <a:rPr lang="en-US" sz="1600"/>
              <a:t>Organize your contacts in </a:t>
            </a:r>
            <a:r>
              <a:rPr lang="en-US" sz="1600" err="1"/>
              <a:t>MoxiEngage</a:t>
            </a:r>
            <a:r>
              <a:rPr lang="en-US" sz="1600"/>
              <a:t> by creating Groups </a:t>
            </a:r>
          </a:p>
          <a:p>
            <a:pPr marL="285750" indent="-285750">
              <a:buFont typeface="Arial" panose="020B0604020202020204" pitchFamily="34" charset="0"/>
              <a:buChar char="•"/>
            </a:pPr>
            <a:r>
              <a:rPr lang="en-US" sz="1600"/>
              <a:t>In Gmail, Labels will create Groups in </a:t>
            </a:r>
            <a:r>
              <a:rPr lang="en-US" sz="1600" err="1"/>
              <a:t>MoxiEngage</a:t>
            </a:r>
            <a:r>
              <a:rPr lang="en-US" sz="1600"/>
              <a:t>.</a:t>
            </a:r>
          </a:p>
          <a:p>
            <a:pPr marL="285750" indent="-285750">
              <a:buFont typeface="Arial" panose="020B0604020202020204" pitchFamily="34" charset="0"/>
              <a:buChar char="•"/>
            </a:pPr>
            <a:r>
              <a:rPr lang="en-US" sz="1600"/>
              <a:t>In Outlook, Categories will create Groups in </a:t>
            </a:r>
            <a:r>
              <a:rPr lang="en-US" sz="1600" err="1"/>
              <a:t>MoxiEngage</a:t>
            </a:r>
            <a:r>
              <a:rPr lang="en-US" sz="1600"/>
              <a:t>.</a:t>
            </a:r>
          </a:p>
          <a:p>
            <a:pPr marL="285750" indent="-285750">
              <a:buFont typeface="Arial" panose="020B0604020202020204" pitchFamily="34" charset="0"/>
              <a:buChar char="•"/>
            </a:pPr>
            <a:r>
              <a:rPr lang="en-US" sz="1600"/>
              <a:t>You can create these groups in your CSV upload following these instructions: </a:t>
            </a:r>
            <a:r>
              <a:rPr lang="en-US" sz="1600">
                <a:hlinkClick r:id="rId3"/>
              </a:rPr>
              <a:t>Can I add contacts to groups when I import them? </a:t>
            </a:r>
            <a:endParaRPr lang="en-US" sz="1600"/>
          </a:p>
          <a:p>
            <a:pPr marL="285750" indent="-285750">
              <a:buFont typeface="Arial" panose="020B0604020202020204" pitchFamily="34" charset="0"/>
              <a:buChar char="•"/>
            </a:pPr>
            <a:r>
              <a:rPr lang="en-US" sz="1600"/>
              <a:t>Any groups created in </a:t>
            </a:r>
            <a:r>
              <a:rPr lang="en-US" sz="1600" err="1"/>
              <a:t>MoxiEngage</a:t>
            </a:r>
            <a:r>
              <a:rPr lang="en-US" sz="1600"/>
              <a:t> will create a new label or category in your sync email address book. </a:t>
            </a:r>
          </a:p>
          <a:p>
            <a:pPr marL="285750" indent="-285750">
              <a:buFont typeface="Arial" panose="020B0604020202020204" pitchFamily="34" charset="0"/>
              <a:buChar char="•"/>
            </a:pPr>
            <a:r>
              <a:rPr lang="en-US" sz="1600" u="sng"/>
              <a:t>Example groups:</a:t>
            </a:r>
            <a:r>
              <a:rPr lang="en-US" sz="1600"/>
              <a:t> </a:t>
            </a:r>
            <a:r>
              <a:rPr lang="en-US" sz="1600" i="1"/>
              <a:t>Mailing list, buyers, sellers, past clients, coffee friends, agents, open house leads, etc.</a:t>
            </a:r>
            <a:endParaRPr lang="en-US" sz="1600" u="sng"/>
          </a:p>
        </p:txBody>
      </p:sp>
      <p:pic>
        <p:nvPicPr>
          <p:cNvPr id="3" name="Picture Placeholder 2" descr="A person typing on a computer&#10;&#10;Description automatically generated">
            <a:extLst>
              <a:ext uri="{FF2B5EF4-FFF2-40B4-BE49-F238E27FC236}">
                <a16:creationId xmlns:a16="http://schemas.microsoft.com/office/drawing/2014/main" id="{1BB16F14-AA10-D280-1EE8-5EDA84808E22}"/>
              </a:ext>
            </a:extLst>
          </p:cNvPr>
          <p:cNvPicPr>
            <a:picLocks noGrp="1" noChangeAspect="1"/>
          </p:cNvPicPr>
          <p:nvPr>
            <p:ph type="pic" sz="quarter" idx="17"/>
          </p:nvPr>
        </p:nvPicPr>
        <p:blipFill>
          <a:blip r:embed="rId4"/>
          <a:srcRect l="34184" r="34184"/>
          <a:stretch>
            <a:fillRect/>
          </a:stretch>
        </p:blipFill>
        <p:spPr/>
      </p:pic>
    </p:spTree>
    <p:custDataLst>
      <p:tags r:id="rId1"/>
    </p:custDataLst>
    <p:extLst>
      <p:ext uri="{BB962C8B-B14F-4D97-AF65-F5344CB8AC3E}">
        <p14:creationId xmlns:p14="http://schemas.microsoft.com/office/powerpoint/2010/main" val="1341978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p:txBody>
          <a:bodyPr>
            <a:normAutofit fontScale="90000"/>
          </a:bodyPr>
          <a:lstStyle/>
          <a:p>
            <a:r>
              <a:rPr lang="en-US" dirty="0" err="1">
                <a:solidFill>
                  <a:schemeClr val="accent1"/>
                </a:solidFill>
              </a:rPr>
              <a:t>ActivePipe</a:t>
            </a:r>
            <a:r>
              <a:rPr lang="en-US" dirty="0">
                <a:solidFill>
                  <a:schemeClr val="accent1"/>
                </a:solidFill>
              </a:rPr>
              <a:t> Initial Set-Up &amp; Contact Sync</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8</a:t>
            </a:fld>
            <a:endParaRPr lang="en-US"/>
          </a:p>
        </p:txBody>
      </p:sp>
      <p:sp>
        <p:nvSpPr>
          <p:cNvPr id="11" name="Content Placeholder 10">
            <a:extLst>
              <a:ext uri="{FF2B5EF4-FFF2-40B4-BE49-F238E27FC236}">
                <a16:creationId xmlns:a16="http://schemas.microsoft.com/office/drawing/2014/main" id="{9D836559-0705-EE54-978F-AA6DF9728772}"/>
              </a:ext>
            </a:extLst>
          </p:cNvPr>
          <p:cNvSpPr>
            <a:spLocks noGrp="1"/>
          </p:cNvSpPr>
          <p:nvPr>
            <p:ph sz="quarter" idx="14"/>
          </p:nvPr>
        </p:nvSpPr>
        <p:spPr>
          <a:xfrm>
            <a:off x="3171292" y="1199966"/>
            <a:ext cx="8382223" cy="4286251"/>
          </a:xfrm>
        </p:spPr>
        <p:txBody>
          <a:bodyPr vert="horz" lIns="0" tIns="0" rIns="0" bIns="0" rtlCol="0" anchor="t">
            <a:normAutofit/>
          </a:bodyPr>
          <a:lstStyle/>
          <a:p>
            <a:pPr algn="l" fontAlgn="base"/>
            <a:r>
              <a:rPr lang="en-US" sz="1800" b="0" i="0" dirty="0">
                <a:solidFill>
                  <a:srgbClr val="000000"/>
                </a:solidFill>
                <a:effectLst/>
                <a:highlight>
                  <a:srgbClr val="FFFFFF"/>
                </a:highlight>
                <a:latin typeface="Aptos" panose="020B0004020202020204" pitchFamily="34" charset="0"/>
              </a:rPr>
              <a:t>STEP 1: Sign into your </a:t>
            </a:r>
            <a:r>
              <a:rPr lang="en-US" sz="1800" b="0" i="0" dirty="0" err="1">
                <a:solidFill>
                  <a:srgbClr val="000000"/>
                </a:solidFill>
                <a:effectLst/>
                <a:highlight>
                  <a:srgbClr val="FFFFFF"/>
                </a:highlight>
                <a:latin typeface="Aptos" panose="020B0004020202020204" pitchFamily="34" charset="0"/>
              </a:rPr>
              <a:t>Moxi</a:t>
            </a:r>
            <a:r>
              <a:rPr lang="en-US" sz="1800" b="0" i="0" dirty="0">
                <a:solidFill>
                  <a:srgbClr val="000000"/>
                </a:solidFill>
                <a:effectLst/>
                <a:highlight>
                  <a:srgbClr val="FFFFFF"/>
                </a:highlight>
                <a:latin typeface="Aptos" panose="020B0004020202020204" pitchFamily="34" charset="0"/>
              </a:rPr>
              <a:t> account and you should find a new tab for "Active Pipe" in your menu bar. </a:t>
            </a:r>
          </a:p>
        </p:txBody>
      </p:sp>
      <p:pic>
        <p:nvPicPr>
          <p:cNvPr id="3" name="Picture Placeholder 2" descr="A person typing on a computer&#10;&#10;Description automatically generated">
            <a:extLst>
              <a:ext uri="{FF2B5EF4-FFF2-40B4-BE49-F238E27FC236}">
                <a16:creationId xmlns:a16="http://schemas.microsoft.com/office/drawing/2014/main" id="{1BB16F14-AA10-D280-1EE8-5EDA84808E22}"/>
              </a:ext>
            </a:extLst>
          </p:cNvPr>
          <p:cNvPicPr>
            <a:picLocks noGrp="1" noChangeAspect="1"/>
          </p:cNvPicPr>
          <p:nvPr>
            <p:ph type="pic" sz="quarter" idx="17"/>
          </p:nvPr>
        </p:nvPicPr>
        <p:blipFill>
          <a:blip r:embed="rId3"/>
          <a:srcRect l="34184" r="34184"/>
          <a:stretch>
            <a:fillRect/>
          </a:stretch>
        </p:blipFill>
        <p:spPr/>
      </p:pic>
      <p:pic>
        <p:nvPicPr>
          <p:cNvPr id="7" name="Picture 6" descr="A screenshot of a computer&#10;&#10;Description automatically generated">
            <a:extLst>
              <a:ext uri="{FF2B5EF4-FFF2-40B4-BE49-F238E27FC236}">
                <a16:creationId xmlns:a16="http://schemas.microsoft.com/office/drawing/2014/main" id="{381294B5-68C2-1D1D-80FA-CEC1C17B52CA}"/>
              </a:ext>
            </a:extLst>
          </p:cNvPr>
          <p:cNvPicPr>
            <a:picLocks noChangeAspect="1"/>
          </p:cNvPicPr>
          <p:nvPr/>
        </p:nvPicPr>
        <p:blipFill>
          <a:blip r:embed="rId4"/>
          <a:stretch>
            <a:fillRect/>
          </a:stretch>
        </p:blipFill>
        <p:spPr>
          <a:xfrm>
            <a:off x="3321345" y="2152842"/>
            <a:ext cx="8082116" cy="4112793"/>
          </a:xfrm>
          <a:prstGeom prst="rect">
            <a:avLst/>
          </a:prstGeom>
        </p:spPr>
      </p:pic>
      <p:sp>
        <p:nvSpPr>
          <p:cNvPr id="8" name="Oval 7">
            <a:extLst>
              <a:ext uri="{FF2B5EF4-FFF2-40B4-BE49-F238E27FC236}">
                <a16:creationId xmlns:a16="http://schemas.microsoft.com/office/drawing/2014/main" id="{AAE763F0-4C7F-6963-3B2E-0AAA98D0AAC3}"/>
              </a:ext>
            </a:extLst>
          </p:cNvPr>
          <p:cNvSpPr/>
          <p:nvPr/>
        </p:nvSpPr>
        <p:spPr>
          <a:xfrm>
            <a:off x="9753601" y="2713703"/>
            <a:ext cx="1317522" cy="334297"/>
          </a:xfrm>
          <a:prstGeom prst="ellipse">
            <a:avLst/>
          </a:prstGeom>
          <a:noFill/>
          <a:ln w="5715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5B7E2972-A1C2-6B25-C88C-8FED6B791C8A}"/>
              </a:ext>
            </a:extLst>
          </p:cNvPr>
          <p:cNvSpPr/>
          <p:nvPr/>
        </p:nvSpPr>
        <p:spPr>
          <a:xfrm rot="14150704">
            <a:off x="10466797" y="3237048"/>
            <a:ext cx="1478082" cy="8454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96079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p:txBody>
          <a:bodyPr>
            <a:normAutofit fontScale="90000"/>
          </a:bodyPr>
          <a:lstStyle/>
          <a:p>
            <a:r>
              <a:rPr lang="en-US" dirty="0" err="1">
                <a:solidFill>
                  <a:schemeClr val="accent1"/>
                </a:solidFill>
              </a:rPr>
              <a:t>ActivePipe</a:t>
            </a:r>
            <a:r>
              <a:rPr lang="en-US" dirty="0">
                <a:solidFill>
                  <a:schemeClr val="accent1"/>
                </a:solidFill>
              </a:rPr>
              <a:t> Initial Set-Up &amp; Contact Sync</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9</a:t>
            </a:fld>
            <a:endParaRPr lang="en-US"/>
          </a:p>
        </p:txBody>
      </p:sp>
      <p:sp>
        <p:nvSpPr>
          <p:cNvPr id="11" name="Content Placeholder 10">
            <a:extLst>
              <a:ext uri="{FF2B5EF4-FFF2-40B4-BE49-F238E27FC236}">
                <a16:creationId xmlns:a16="http://schemas.microsoft.com/office/drawing/2014/main" id="{9D836559-0705-EE54-978F-AA6DF9728772}"/>
              </a:ext>
            </a:extLst>
          </p:cNvPr>
          <p:cNvSpPr>
            <a:spLocks noGrp="1"/>
          </p:cNvSpPr>
          <p:nvPr>
            <p:ph sz="quarter" idx="14"/>
          </p:nvPr>
        </p:nvSpPr>
        <p:spPr>
          <a:xfrm>
            <a:off x="695420" y="1846824"/>
            <a:ext cx="4070555" cy="1838202"/>
          </a:xfrm>
        </p:spPr>
        <p:txBody>
          <a:bodyPr vert="horz" lIns="0" tIns="0" rIns="0" bIns="0" rtlCol="0" anchor="t">
            <a:noAutofit/>
          </a:bodyPr>
          <a:lstStyle/>
          <a:p>
            <a:pPr algn="l" fontAlgn="base"/>
            <a:r>
              <a:rPr lang="en-US" sz="2200" b="0" i="0" dirty="0">
                <a:solidFill>
                  <a:srgbClr val="000000"/>
                </a:solidFill>
                <a:effectLst/>
                <a:highlight>
                  <a:srgbClr val="FFFFFF"/>
                </a:highlight>
                <a:latin typeface="Aptos" panose="020B0004020202020204" pitchFamily="34" charset="0"/>
              </a:rPr>
              <a:t>STEP 2: Click it, and you should see a screen like the one here. </a:t>
            </a:r>
          </a:p>
          <a:p>
            <a:pPr algn="l" fontAlgn="base"/>
            <a:r>
              <a:rPr lang="en-US" sz="2200" b="0" i="0" dirty="0">
                <a:solidFill>
                  <a:srgbClr val="000000"/>
                </a:solidFill>
                <a:effectLst/>
                <a:highlight>
                  <a:srgbClr val="FFFFFF"/>
                </a:highlight>
                <a:latin typeface="Aptos" panose="020B0004020202020204" pitchFamily="34" charset="0"/>
              </a:rPr>
              <a:t>STEP 3: Click the blue "Sync with </a:t>
            </a:r>
            <a:r>
              <a:rPr lang="en-US" sz="2200" b="0" i="0" dirty="0" err="1">
                <a:solidFill>
                  <a:srgbClr val="000000"/>
                </a:solidFill>
                <a:effectLst/>
                <a:highlight>
                  <a:srgbClr val="FFFFFF"/>
                </a:highlight>
                <a:latin typeface="Aptos" panose="020B0004020202020204" pitchFamily="34" charset="0"/>
              </a:rPr>
              <a:t>Moxiworks</a:t>
            </a:r>
            <a:r>
              <a:rPr lang="en-US" sz="2200" b="0" i="0" dirty="0">
                <a:solidFill>
                  <a:srgbClr val="000000"/>
                </a:solidFill>
                <a:effectLst/>
                <a:highlight>
                  <a:srgbClr val="FFFFFF"/>
                </a:highlight>
                <a:latin typeface="Aptos" panose="020B0004020202020204" pitchFamily="34" charset="0"/>
              </a:rPr>
              <a:t>" button to sync your current Engage contacts with </a:t>
            </a:r>
            <a:r>
              <a:rPr lang="en-US" sz="2200" b="0" i="0" dirty="0" err="1">
                <a:solidFill>
                  <a:srgbClr val="000000"/>
                </a:solidFill>
                <a:effectLst/>
                <a:highlight>
                  <a:srgbClr val="FFFFFF"/>
                </a:highlight>
                <a:latin typeface="Aptos" panose="020B0004020202020204" pitchFamily="34" charset="0"/>
              </a:rPr>
              <a:t>ActivePipe</a:t>
            </a:r>
            <a:r>
              <a:rPr lang="en-US" sz="2200" b="0" i="0" dirty="0">
                <a:solidFill>
                  <a:srgbClr val="000000"/>
                </a:solidFill>
                <a:effectLst/>
                <a:highlight>
                  <a:srgbClr val="FFFFFF"/>
                </a:highlight>
                <a:latin typeface="Aptos" panose="020B0004020202020204" pitchFamily="34" charset="0"/>
              </a:rPr>
              <a:t>. </a:t>
            </a:r>
          </a:p>
          <a:p>
            <a:pPr algn="l" fontAlgn="base"/>
            <a:r>
              <a:rPr lang="en-US" sz="2200" b="0" i="0" dirty="0">
                <a:solidFill>
                  <a:srgbClr val="000000"/>
                </a:solidFill>
                <a:effectLst/>
                <a:highlight>
                  <a:srgbClr val="FFFFFF"/>
                </a:highlight>
                <a:latin typeface="Aptos" panose="020B0004020202020204" pitchFamily="34" charset="0"/>
              </a:rPr>
              <a:t>STEP 4: Complete the next screen with terms and conditions. </a:t>
            </a:r>
          </a:p>
        </p:txBody>
      </p:sp>
      <p:pic>
        <p:nvPicPr>
          <p:cNvPr id="4" name="Picture 3" descr="A screenshot of a contact page&#10;&#10;Description automatically generated">
            <a:extLst>
              <a:ext uri="{FF2B5EF4-FFF2-40B4-BE49-F238E27FC236}">
                <a16:creationId xmlns:a16="http://schemas.microsoft.com/office/drawing/2014/main" id="{527F8F98-D4BE-7827-97DA-51655A02BDD9}"/>
              </a:ext>
            </a:extLst>
          </p:cNvPr>
          <p:cNvPicPr>
            <a:picLocks noChangeAspect="1"/>
          </p:cNvPicPr>
          <p:nvPr/>
        </p:nvPicPr>
        <p:blipFill>
          <a:blip r:embed="rId3"/>
          <a:stretch>
            <a:fillRect/>
          </a:stretch>
        </p:blipFill>
        <p:spPr>
          <a:xfrm>
            <a:off x="5352150" y="1422023"/>
            <a:ext cx="6144430" cy="4329848"/>
          </a:xfrm>
          <a:prstGeom prst="rect">
            <a:avLst/>
          </a:prstGeom>
        </p:spPr>
      </p:pic>
      <p:sp>
        <p:nvSpPr>
          <p:cNvPr id="10" name="Arrow: Right 9">
            <a:extLst>
              <a:ext uri="{FF2B5EF4-FFF2-40B4-BE49-F238E27FC236}">
                <a16:creationId xmlns:a16="http://schemas.microsoft.com/office/drawing/2014/main" id="{739E5278-D12E-F7E8-73C6-E978820858DB}"/>
              </a:ext>
            </a:extLst>
          </p:cNvPr>
          <p:cNvSpPr/>
          <p:nvPr/>
        </p:nvSpPr>
        <p:spPr>
          <a:xfrm>
            <a:off x="4640253" y="2047345"/>
            <a:ext cx="1478082" cy="8454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53029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p:txBody>
          <a:bodyPr>
            <a:normAutofit/>
          </a:bodyPr>
          <a:lstStyle/>
          <a:p>
            <a:r>
              <a:rPr lang="en-US" dirty="0">
                <a:solidFill>
                  <a:schemeClr val="accent1"/>
                </a:solidFill>
              </a:rPr>
              <a:t>Why Group Contacts in </a:t>
            </a:r>
            <a:r>
              <a:rPr lang="en-US" dirty="0" err="1">
                <a:solidFill>
                  <a:schemeClr val="accent1"/>
                </a:solidFill>
              </a:rPr>
              <a:t>MoxiEngage</a:t>
            </a:r>
            <a:r>
              <a:rPr lang="en-US" dirty="0">
                <a:solidFill>
                  <a:schemeClr val="accent1"/>
                </a:solidFill>
              </a:rPr>
              <a:t>?</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10</a:t>
            </a:fld>
            <a:endParaRPr lang="en-US"/>
          </a:p>
        </p:txBody>
      </p:sp>
      <p:sp>
        <p:nvSpPr>
          <p:cNvPr id="11" name="Content Placeholder 10">
            <a:extLst>
              <a:ext uri="{FF2B5EF4-FFF2-40B4-BE49-F238E27FC236}">
                <a16:creationId xmlns:a16="http://schemas.microsoft.com/office/drawing/2014/main" id="{9D836559-0705-EE54-978F-AA6DF9728772}"/>
              </a:ext>
            </a:extLst>
          </p:cNvPr>
          <p:cNvSpPr>
            <a:spLocks noGrp="1"/>
          </p:cNvSpPr>
          <p:nvPr>
            <p:ph sz="quarter" idx="14"/>
          </p:nvPr>
        </p:nvSpPr>
        <p:spPr>
          <a:xfrm>
            <a:off x="3171292" y="1317950"/>
            <a:ext cx="8352533" cy="2447805"/>
          </a:xfrm>
        </p:spPr>
        <p:txBody>
          <a:bodyPr vert="horz" lIns="0" tIns="0" rIns="0" bIns="0" rtlCol="0" anchor="t">
            <a:noAutofit/>
          </a:bodyPr>
          <a:lstStyle/>
          <a:p>
            <a:pPr algn="l" fontAlgn="base"/>
            <a:r>
              <a:rPr lang="en-US" sz="2200" b="0" i="0" dirty="0">
                <a:solidFill>
                  <a:srgbClr val="000000"/>
                </a:solidFill>
                <a:effectLst/>
                <a:highlight>
                  <a:srgbClr val="FFFFFF"/>
                </a:highlight>
                <a:latin typeface="Aptos" panose="020B0004020202020204" pitchFamily="34" charset="0"/>
              </a:rPr>
              <a:t>*The way you group your contacts in Engage will flow over to </a:t>
            </a:r>
            <a:r>
              <a:rPr lang="en-US" sz="2200" b="0" i="0" dirty="0" err="1">
                <a:solidFill>
                  <a:srgbClr val="000000"/>
                </a:solidFill>
                <a:effectLst/>
                <a:highlight>
                  <a:srgbClr val="FFFFFF"/>
                </a:highlight>
                <a:latin typeface="Aptos" panose="020B0004020202020204" pitchFamily="34" charset="0"/>
              </a:rPr>
              <a:t>ActivePipe</a:t>
            </a:r>
            <a:r>
              <a:rPr lang="en-US" sz="2200" b="0" i="0" dirty="0">
                <a:solidFill>
                  <a:srgbClr val="000000"/>
                </a:solidFill>
                <a:effectLst/>
                <a:highlight>
                  <a:srgbClr val="FFFFFF"/>
                </a:highlight>
                <a:latin typeface="Aptos" panose="020B0004020202020204" pitchFamily="34" charset="0"/>
              </a:rPr>
              <a:t>. </a:t>
            </a:r>
          </a:p>
          <a:p>
            <a:pPr algn="l" fontAlgn="base"/>
            <a:r>
              <a:rPr lang="en-US" sz="2200" dirty="0">
                <a:solidFill>
                  <a:srgbClr val="000000"/>
                </a:solidFill>
                <a:highlight>
                  <a:srgbClr val="FFFFFF"/>
                </a:highlight>
                <a:latin typeface="Aptos" panose="020B0004020202020204" pitchFamily="34" charset="0"/>
              </a:rPr>
              <a:t>*</a:t>
            </a:r>
            <a:r>
              <a:rPr lang="en-US" sz="2200" b="0" i="0" dirty="0">
                <a:solidFill>
                  <a:srgbClr val="000000"/>
                </a:solidFill>
                <a:effectLst/>
                <a:highlight>
                  <a:srgbClr val="FFFFFF"/>
                </a:highlight>
                <a:latin typeface="Aptos" panose="020B0004020202020204" pitchFamily="34" charset="0"/>
              </a:rPr>
              <a:t>This is how we will know which of your contacts you'd like to receive which communication. </a:t>
            </a:r>
          </a:p>
          <a:p>
            <a:pPr algn="ctr" fontAlgn="base"/>
            <a:r>
              <a:rPr lang="en-US" sz="2200" b="1" i="0" dirty="0">
                <a:solidFill>
                  <a:srgbClr val="000000"/>
                </a:solidFill>
                <a:effectLst/>
                <a:highlight>
                  <a:srgbClr val="FFFFFF"/>
                </a:highlight>
                <a:latin typeface="Aptos" panose="020B0004020202020204" pitchFamily="34" charset="0"/>
              </a:rPr>
              <a:t>We will be sending 2 types of communication to begin.</a:t>
            </a:r>
            <a:endParaRPr lang="en-US" sz="2200" b="0" i="0" dirty="0">
              <a:solidFill>
                <a:srgbClr val="000000"/>
              </a:solidFill>
              <a:effectLst/>
              <a:highlight>
                <a:srgbClr val="FFFFFF"/>
              </a:highlight>
              <a:latin typeface="Aptos" panose="020B0004020202020204" pitchFamily="34" charset="0"/>
            </a:endParaRPr>
          </a:p>
        </p:txBody>
      </p:sp>
      <p:pic>
        <p:nvPicPr>
          <p:cNvPr id="3" name="Picture Placeholder 2" descr="A person typing on a computer&#10;&#10;Description automatically generated">
            <a:extLst>
              <a:ext uri="{FF2B5EF4-FFF2-40B4-BE49-F238E27FC236}">
                <a16:creationId xmlns:a16="http://schemas.microsoft.com/office/drawing/2014/main" id="{1BB16F14-AA10-D280-1EE8-5EDA84808E22}"/>
              </a:ext>
            </a:extLst>
          </p:cNvPr>
          <p:cNvPicPr>
            <a:picLocks noGrp="1" noChangeAspect="1"/>
          </p:cNvPicPr>
          <p:nvPr>
            <p:ph type="pic" sz="quarter" idx="17"/>
          </p:nvPr>
        </p:nvPicPr>
        <p:blipFill>
          <a:blip r:embed="rId3"/>
          <a:srcRect l="34184" r="34184"/>
          <a:stretch>
            <a:fillRect/>
          </a:stretch>
        </p:blipFill>
        <p:spPr/>
      </p:pic>
      <p:sp>
        <p:nvSpPr>
          <p:cNvPr id="2" name="Content Placeholder 10">
            <a:extLst>
              <a:ext uri="{FF2B5EF4-FFF2-40B4-BE49-F238E27FC236}">
                <a16:creationId xmlns:a16="http://schemas.microsoft.com/office/drawing/2014/main" id="{08ACF57E-188A-6019-7B5F-34E0CF41A608}"/>
              </a:ext>
            </a:extLst>
          </p:cNvPr>
          <p:cNvSpPr txBox="1">
            <a:spLocks/>
          </p:cNvSpPr>
          <p:nvPr/>
        </p:nvSpPr>
        <p:spPr>
          <a:xfrm>
            <a:off x="3582518" y="3956174"/>
            <a:ext cx="7661593" cy="3167751"/>
          </a:xfrm>
          <a:prstGeom prst="rect">
            <a:avLst/>
          </a:prstGeom>
        </p:spPr>
        <p:txBody>
          <a:bodyPr vert="horz" lIns="0" tIns="0" rIns="0" bIns="0" numCol="2"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05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Font typeface="+mj-lt"/>
              <a:buAutoNum type="arabicPeriod"/>
            </a:pPr>
            <a:r>
              <a:rPr lang="en-US" sz="2200" dirty="0">
                <a:solidFill>
                  <a:srgbClr val="000000"/>
                </a:solidFill>
                <a:highlight>
                  <a:srgbClr val="FFFFFF"/>
                </a:highlight>
                <a:latin typeface="Aptos" panose="020B0004020202020204" pitchFamily="34" charset="0"/>
              </a:rPr>
              <a:t>Your Listings – </a:t>
            </a:r>
          </a:p>
          <a:p>
            <a:pPr fontAlgn="base"/>
            <a:r>
              <a:rPr lang="en-US" sz="2200" dirty="0">
                <a:solidFill>
                  <a:srgbClr val="000000"/>
                </a:solidFill>
                <a:highlight>
                  <a:srgbClr val="FFFFFF"/>
                </a:highlight>
                <a:latin typeface="Aptos" panose="020B0004020202020204" pitchFamily="34" charset="0"/>
              </a:rPr>
              <a:t>This will be an automated  email that your SOI can    receive an update                      anytime you list a property. </a:t>
            </a:r>
          </a:p>
          <a:p>
            <a:pPr fontAlgn="base">
              <a:buFont typeface="+mj-lt"/>
              <a:buAutoNum type="arabicPeriod"/>
            </a:pPr>
            <a:endParaRPr lang="en-US" sz="2200" dirty="0">
              <a:solidFill>
                <a:srgbClr val="000000"/>
              </a:solidFill>
              <a:highlight>
                <a:srgbClr val="FFFFFF"/>
              </a:highlight>
              <a:latin typeface="Aptos" panose="020B0004020202020204" pitchFamily="34" charset="0"/>
            </a:endParaRPr>
          </a:p>
          <a:p>
            <a:pPr fontAlgn="base"/>
            <a:r>
              <a:rPr lang="en-US" sz="2200" dirty="0">
                <a:solidFill>
                  <a:srgbClr val="000000"/>
                </a:solidFill>
                <a:highlight>
                  <a:srgbClr val="FFFFFF"/>
                </a:highlight>
                <a:latin typeface="Aptos" panose="020B0004020202020204" pitchFamily="34" charset="0"/>
              </a:rPr>
              <a:t>2. Monthly Newsletter – </a:t>
            </a:r>
          </a:p>
          <a:p>
            <a:pPr fontAlgn="base"/>
            <a:r>
              <a:rPr lang="en-US" sz="1800" dirty="0">
                <a:solidFill>
                  <a:srgbClr val="000000"/>
                </a:solidFill>
                <a:highlight>
                  <a:srgbClr val="FFFFFF"/>
                </a:highlight>
                <a:latin typeface="Aptos" panose="020B0004020202020204" pitchFamily="34" charset="0"/>
              </a:rPr>
              <a:t>This will be a newsletter, filled with relevant content (timely blog article, latest market stats, local events, </a:t>
            </a:r>
            <a:r>
              <a:rPr lang="en-US" sz="1800" dirty="0" err="1">
                <a:solidFill>
                  <a:srgbClr val="000000"/>
                </a:solidFill>
                <a:highlight>
                  <a:srgbClr val="FFFFFF"/>
                </a:highlight>
                <a:latin typeface="Aptos" panose="020B0004020202020204" pitchFamily="34" charset="0"/>
              </a:rPr>
              <a:t>etc</a:t>
            </a:r>
            <a:r>
              <a:rPr lang="en-US" sz="1800" dirty="0">
                <a:solidFill>
                  <a:srgbClr val="000000"/>
                </a:solidFill>
                <a:highlight>
                  <a:srgbClr val="FFFFFF"/>
                </a:highlight>
                <a:latin typeface="Aptos" panose="020B0004020202020204" pitchFamily="34" charset="0"/>
              </a:rPr>
              <a:t>) that your SOI can receive 1x per month (around the 10</a:t>
            </a:r>
            <a:r>
              <a:rPr lang="en-US" sz="1800" baseline="30000" dirty="0">
                <a:solidFill>
                  <a:srgbClr val="000000"/>
                </a:solidFill>
                <a:highlight>
                  <a:srgbClr val="FFFFFF"/>
                </a:highlight>
                <a:latin typeface="Aptos" panose="020B0004020202020204" pitchFamily="34" charset="0"/>
              </a:rPr>
              <a:t>th</a:t>
            </a:r>
            <a:r>
              <a:rPr lang="en-US" sz="1800" dirty="0">
                <a:solidFill>
                  <a:srgbClr val="000000"/>
                </a:solidFill>
                <a:highlight>
                  <a:srgbClr val="FFFFFF"/>
                </a:highlight>
                <a:latin typeface="Aptos" panose="020B0004020202020204" pitchFamily="34" charset="0"/>
              </a:rPr>
              <a:t> of each month). </a:t>
            </a:r>
          </a:p>
        </p:txBody>
      </p:sp>
    </p:spTree>
    <p:custDataLst>
      <p:tags r:id="rId1"/>
    </p:custDataLst>
    <p:extLst>
      <p:ext uri="{BB962C8B-B14F-4D97-AF65-F5344CB8AC3E}">
        <p14:creationId xmlns:p14="http://schemas.microsoft.com/office/powerpoint/2010/main" val="55950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p:txBody>
          <a:bodyPr>
            <a:normAutofit/>
          </a:bodyPr>
          <a:lstStyle/>
          <a:p>
            <a:r>
              <a:rPr lang="en-US" dirty="0">
                <a:solidFill>
                  <a:schemeClr val="accent1"/>
                </a:solidFill>
              </a:rPr>
              <a:t>How to Group Contacts in </a:t>
            </a:r>
            <a:r>
              <a:rPr lang="en-US" dirty="0" err="1">
                <a:solidFill>
                  <a:schemeClr val="accent1"/>
                </a:solidFill>
              </a:rPr>
              <a:t>MoxiEngage</a:t>
            </a:r>
            <a:endParaRPr lang="en-US" dirty="0">
              <a:solidFill>
                <a:schemeClr val="accent1"/>
              </a:solidFill>
            </a:endParaRP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11</a:t>
            </a:fld>
            <a:endParaRPr lang="en-US"/>
          </a:p>
        </p:txBody>
      </p:sp>
      <p:sp>
        <p:nvSpPr>
          <p:cNvPr id="11" name="Content Placeholder 10">
            <a:extLst>
              <a:ext uri="{FF2B5EF4-FFF2-40B4-BE49-F238E27FC236}">
                <a16:creationId xmlns:a16="http://schemas.microsoft.com/office/drawing/2014/main" id="{9D836559-0705-EE54-978F-AA6DF9728772}"/>
              </a:ext>
            </a:extLst>
          </p:cNvPr>
          <p:cNvSpPr>
            <a:spLocks noGrp="1"/>
          </p:cNvSpPr>
          <p:nvPr>
            <p:ph sz="quarter" idx="14"/>
          </p:nvPr>
        </p:nvSpPr>
        <p:spPr>
          <a:xfrm>
            <a:off x="3171293" y="1406443"/>
            <a:ext cx="8352533" cy="4286251"/>
          </a:xfrm>
        </p:spPr>
        <p:txBody>
          <a:bodyPr vert="horz" lIns="0" tIns="0" rIns="0" bIns="0" rtlCol="0" anchor="t">
            <a:noAutofit/>
          </a:bodyPr>
          <a:lstStyle/>
          <a:p>
            <a:pPr algn="l" fontAlgn="base"/>
            <a:r>
              <a:rPr lang="en-US" sz="2200" b="0" i="0" dirty="0">
                <a:solidFill>
                  <a:srgbClr val="000000"/>
                </a:solidFill>
                <a:effectLst/>
                <a:highlight>
                  <a:srgbClr val="FFFFFF"/>
                </a:highlight>
                <a:latin typeface="Aptos" panose="020B0004020202020204" pitchFamily="34" charset="0"/>
              </a:rPr>
              <a:t>To mark your clients to receive these communications, you will need to create TWO SEPARATE GROUPS in Engage, and add the clients to the groups. </a:t>
            </a:r>
            <a:br>
              <a:rPr lang="en-US" sz="2200" b="0" i="0" dirty="0">
                <a:solidFill>
                  <a:srgbClr val="000000"/>
                </a:solidFill>
                <a:effectLst/>
                <a:highlight>
                  <a:srgbClr val="FFFFFF"/>
                </a:highlight>
                <a:latin typeface="Aptos" panose="020B0004020202020204" pitchFamily="34" charset="0"/>
              </a:rPr>
            </a:br>
            <a:endParaRPr lang="en-US" sz="2200" b="0" i="0" dirty="0">
              <a:solidFill>
                <a:srgbClr val="000000"/>
              </a:solidFill>
              <a:effectLst/>
              <a:highlight>
                <a:srgbClr val="FFFFFF"/>
              </a:highlight>
              <a:latin typeface="Aptos" panose="020B0004020202020204" pitchFamily="34" charset="0"/>
            </a:endParaRPr>
          </a:p>
          <a:p>
            <a:pPr algn="ctr" fontAlgn="base"/>
            <a:r>
              <a:rPr lang="en-US" sz="2200" b="0" i="0" dirty="0">
                <a:solidFill>
                  <a:srgbClr val="000000"/>
                </a:solidFill>
                <a:effectLst/>
                <a:highlight>
                  <a:srgbClr val="FFFFFF"/>
                </a:highlight>
                <a:latin typeface="Aptos" panose="020B0004020202020204" pitchFamily="34" charset="0"/>
              </a:rPr>
              <a:t>The Listing group should be called </a:t>
            </a:r>
            <a:r>
              <a:rPr lang="en-US" sz="2200" b="1" i="0" dirty="0">
                <a:solidFill>
                  <a:srgbClr val="000000"/>
                </a:solidFill>
                <a:effectLst/>
                <a:highlight>
                  <a:srgbClr val="FFFFFF"/>
                </a:highlight>
                <a:latin typeface="Aptos" panose="020B0004020202020204" pitchFamily="34" charset="0"/>
              </a:rPr>
              <a:t>WRE New Listing</a:t>
            </a:r>
            <a:r>
              <a:rPr lang="en-US" sz="2200" b="0" i="0" dirty="0">
                <a:solidFill>
                  <a:srgbClr val="000000"/>
                </a:solidFill>
                <a:effectLst/>
                <a:highlight>
                  <a:srgbClr val="FFFFFF"/>
                </a:highlight>
                <a:latin typeface="Aptos" panose="020B0004020202020204" pitchFamily="34" charset="0"/>
              </a:rPr>
              <a:t> and the Newsletter group should be called </a:t>
            </a:r>
            <a:r>
              <a:rPr lang="en-US" sz="2200" b="1" i="0" dirty="0">
                <a:solidFill>
                  <a:srgbClr val="000000"/>
                </a:solidFill>
                <a:effectLst/>
                <a:highlight>
                  <a:srgbClr val="FFFFFF"/>
                </a:highlight>
                <a:latin typeface="Aptos" panose="020B0004020202020204" pitchFamily="34" charset="0"/>
              </a:rPr>
              <a:t>WRE Client Newsletter</a:t>
            </a:r>
            <a:r>
              <a:rPr lang="en-US" sz="2200" b="0" i="0" dirty="0">
                <a:solidFill>
                  <a:srgbClr val="000000"/>
                </a:solidFill>
                <a:effectLst/>
                <a:highlight>
                  <a:srgbClr val="FFFFFF"/>
                </a:highlight>
                <a:latin typeface="Aptos" panose="020B0004020202020204" pitchFamily="34" charset="0"/>
              </a:rPr>
              <a:t>. </a:t>
            </a:r>
          </a:p>
          <a:p>
            <a:pPr algn="l" fontAlgn="base"/>
            <a:endParaRPr lang="en-US" sz="2200" dirty="0">
              <a:solidFill>
                <a:srgbClr val="000000"/>
              </a:solidFill>
              <a:highlight>
                <a:srgbClr val="FFFFFF"/>
              </a:highlight>
              <a:latin typeface="Aptos" panose="020B0004020202020204" pitchFamily="34" charset="0"/>
            </a:endParaRPr>
          </a:p>
          <a:p>
            <a:pPr algn="l" fontAlgn="base"/>
            <a:r>
              <a:rPr lang="en-US" sz="2200" b="0" i="0" dirty="0">
                <a:solidFill>
                  <a:srgbClr val="000000"/>
                </a:solidFill>
                <a:effectLst/>
                <a:highlight>
                  <a:srgbClr val="FFFFFF"/>
                </a:highlight>
                <a:latin typeface="Aptos" panose="020B0004020202020204" pitchFamily="34" charset="0"/>
              </a:rPr>
              <a:t>*Please note that capitalization counts, so please name your groups exactly like they are listed here. </a:t>
            </a:r>
          </a:p>
        </p:txBody>
      </p:sp>
      <p:pic>
        <p:nvPicPr>
          <p:cNvPr id="3" name="Picture Placeholder 2" descr="A person typing on a computer&#10;&#10;Description automatically generated">
            <a:extLst>
              <a:ext uri="{FF2B5EF4-FFF2-40B4-BE49-F238E27FC236}">
                <a16:creationId xmlns:a16="http://schemas.microsoft.com/office/drawing/2014/main" id="{1BB16F14-AA10-D280-1EE8-5EDA84808E22}"/>
              </a:ext>
            </a:extLst>
          </p:cNvPr>
          <p:cNvPicPr>
            <a:picLocks noGrp="1" noChangeAspect="1"/>
          </p:cNvPicPr>
          <p:nvPr>
            <p:ph type="pic" sz="quarter" idx="17"/>
          </p:nvPr>
        </p:nvPicPr>
        <p:blipFill>
          <a:blip r:embed="rId3"/>
          <a:srcRect l="34184" r="34184"/>
          <a:stretch>
            <a:fillRect/>
          </a:stretch>
        </p:blipFill>
        <p:spPr/>
      </p:pic>
    </p:spTree>
    <p:custDataLst>
      <p:tags r:id="rId1"/>
    </p:custDataLst>
    <p:extLst>
      <p:ext uri="{BB962C8B-B14F-4D97-AF65-F5344CB8AC3E}">
        <p14:creationId xmlns:p14="http://schemas.microsoft.com/office/powerpoint/2010/main" val="2644028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p:txBody>
          <a:bodyPr>
            <a:normAutofit fontScale="90000"/>
          </a:bodyPr>
          <a:lstStyle/>
          <a:p>
            <a:r>
              <a:rPr lang="en-US" dirty="0">
                <a:solidFill>
                  <a:schemeClr val="accent1"/>
                </a:solidFill>
              </a:rPr>
              <a:t>How to Create a New Group in </a:t>
            </a:r>
            <a:r>
              <a:rPr lang="en-US" dirty="0" err="1">
                <a:solidFill>
                  <a:schemeClr val="accent1"/>
                </a:solidFill>
              </a:rPr>
              <a:t>MoxiEngage</a:t>
            </a:r>
            <a:endParaRPr lang="en-US" dirty="0">
              <a:solidFill>
                <a:schemeClr val="accent1"/>
              </a:solidFill>
            </a:endParaRP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12</a:t>
            </a:fld>
            <a:endParaRPr lang="en-US"/>
          </a:p>
        </p:txBody>
      </p:sp>
      <p:pic>
        <p:nvPicPr>
          <p:cNvPr id="3" name="Picture Placeholder 2" descr="A person typing on a computer&#10;&#10;Description automatically generated">
            <a:extLst>
              <a:ext uri="{FF2B5EF4-FFF2-40B4-BE49-F238E27FC236}">
                <a16:creationId xmlns:a16="http://schemas.microsoft.com/office/drawing/2014/main" id="{1BB16F14-AA10-D280-1EE8-5EDA84808E22}"/>
              </a:ext>
            </a:extLst>
          </p:cNvPr>
          <p:cNvPicPr>
            <a:picLocks noGrp="1" noChangeAspect="1"/>
          </p:cNvPicPr>
          <p:nvPr>
            <p:ph type="pic" sz="quarter" idx="17"/>
          </p:nvPr>
        </p:nvPicPr>
        <p:blipFill>
          <a:blip r:embed="rId3"/>
          <a:srcRect l="34184" r="34184"/>
          <a:stretch>
            <a:fillRect/>
          </a:stretch>
        </p:blipFill>
        <p:spPr/>
      </p:pic>
      <p:pic>
        <p:nvPicPr>
          <p:cNvPr id="8" name="Picture 7" descr="A screenshot of a computer&#10;&#10;Description automatically generated">
            <a:extLst>
              <a:ext uri="{FF2B5EF4-FFF2-40B4-BE49-F238E27FC236}">
                <a16:creationId xmlns:a16="http://schemas.microsoft.com/office/drawing/2014/main" id="{B1A8E4B1-393F-25B5-7A53-97F9D1A69D7A}"/>
              </a:ext>
            </a:extLst>
          </p:cNvPr>
          <p:cNvPicPr>
            <a:picLocks noChangeAspect="1"/>
          </p:cNvPicPr>
          <p:nvPr/>
        </p:nvPicPr>
        <p:blipFill>
          <a:blip r:embed="rId4"/>
          <a:stretch>
            <a:fillRect/>
          </a:stretch>
        </p:blipFill>
        <p:spPr>
          <a:xfrm>
            <a:off x="2858997" y="1170781"/>
            <a:ext cx="8345065" cy="5687219"/>
          </a:xfrm>
          <a:prstGeom prst="rect">
            <a:avLst/>
          </a:prstGeom>
        </p:spPr>
      </p:pic>
    </p:spTree>
    <p:custDataLst>
      <p:tags r:id="rId1"/>
    </p:custDataLst>
    <p:extLst>
      <p:ext uri="{BB962C8B-B14F-4D97-AF65-F5344CB8AC3E}">
        <p14:creationId xmlns:p14="http://schemas.microsoft.com/office/powerpoint/2010/main" val="2122990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171291" y="828311"/>
            <a:ext cx="8352535" cy="474865"/>
          </a:xfrm>
        </p:spPr>
        <p:txBody>
          <a:bodyPr>
            <a:normAutofit fontScale="90000"/>
          </a:bodyPr>
          <a:lstStyle/>
          <a:p>
            <a:r>
              <a:rPr lang="en-US" dirty="0">
                <a:solidFill>
                  <a:schemeClr val="accent1"/>
                </a:solidFill>
              </a:rPr>
              <a:t>How to Create a New Group in </a:t>
            </a:r>
            <a:r>
              <a:rPr lang="en-US" dirty="0" err="1">
                <a:solidFill>
                  <a:schemeClr val="accent1"/>
                </a:solidFill>
              </a:rPr>
              <a:t>MoxiEngage</a:t>
            </a:r>
            <a:endParaRPr lang="en-US" dirty="0">
              <a:solidFill>
                <a:schemeClr val="accent1"/>
              </a:solidFill>
            </a:endParaRP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13</a:t>
            </a:fld>
            <a:endParaRPr lang="en-US"/>
          </a:p>
        </p:txBody>
      </p:sp>
      <p:pic>
        <p:nvPicPr>
          <p:cNvPr id="3" name="Picture Placeholder 2" descr="A person typing on a computer&#10;&#10;Description automatically generated">
            <a:extLst>
              <a:ext uri="{FF2B5EF4-FFF2-40B4-BE49-F238E27FC236}">
                <a16:creationId xmlns:a16="http://schemas.microsoft.com/office/drawing/2014/main" id="{1BB16F14-AA10-D280-1EE8-5EDA84808E22}"/>
              </a:ext>
            </a:extLst>
          </p:cNvPr>
          <p:cNvPicPr>
            <a:picLocks noGrp="1" noChangeAspect="1"/>
          </p:cNvPicPr>
          <p:nvPr>
            <p:ph type="pic" sz="quarter" idx="17"/>
          </p:nvPr>
        </p:nvPicPr>
        <p:blipFill>
          <a:blip r:embed="rId3"/>
          <a:srcRect l="34184" r="34184"/>
          <a:stretch>
            <a:fillRect/>
          </a:stretch>
        </p:blipFill>
        <p:spPr/>
      </p:pic>
      <p:pic>
        <p:nvPicPr>
          <p:cNvPr id="4" name="Picture 3" descr="A screenshot of a computer&#10;&#10;Description automatically generated">
            <a:extLst>
              <a:ext uri="{FF2B5EF4-FFF2-40B4-BE49-F238E27FC236}">
                <a16:creationId xmlns:a16="http://schemas.microsoft.com/office/drawing/2014/main" id="{0F24CBEC-3E23-8838-E1B3-2C3116C352CC}"/>
              </a:ext>
            </a:extLst>
          </p:cNvPr>
          <p:cNvPicPr>
            <a:picLocks noChangeAspect="1"/>
          </p:cNvPicPr>
          <p:nvPr/>
        </p:nvPicPr>
        <p:blipFill>
          <a:blip r:embed="rId4"/>
          <a:stretch>
            <a:fillRect/>
          </a:stretch>
        </p:blipFill>
        <p:spPr>
          <a:xfrm>
            <a:off x="3171291" y="1976584"/>
            <a:ext cx="8668960" cy="2314898"/>
          </a:xfrm>
          <a:prstGeom prst="rect">
            <a:avLst/>
          </a:prstGeom>
        </p:spPr>
      </p:pic>
    </p:spTree>
    <p:custDataLst>
      <p:tags r:id="rId1"/>
    </p:custDataLst>
    <p:extLst>
      <p:ext uri="{BB962C8B-B14F-4D97-AF65-F5344CB8AC3E}">
        <p14:creationId xmlns:p14="http://schemas.microsoft.com/office/powerpoint/2010/main" val="229887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171291" y="828311"/>
            <a:ext cx="8352535" cy="474865"/>
          </a:xfrm>
        </p:spPr>
        <p:txBody>
          <a:bodyPr>
            <a:normAutofit fontScale="90000"/>
          </a:bodyPr>
          <a:lstStyle/>
          <a:p>
            <a:r>
              <a:rPr lang="en-US" dirty="0">
                <a:solidFill>
                  <a:schemeClr val="accent1"/>
                </a:solidFill>
              </a:rPr>
              <a:t>How to Create a New Group in </a:t>
            </a:r>
            <a:r>
              <a:rPr lang="en-US" dirty="0" err="1">
                <a:solidFill>
                  <a:schemeClr val="accent1"/>
                </a:solidFill>
              </a:rPr>
              <a:t>MoxiEngage</a:t>
            </a:r>
            <a:endParaRPr lang="en-US" dirty="0">
              <a:solidFill>
                <a:schemeClr val="accent1"/>
              </a:solidFill>
            </a:endParaRP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14</a:t>
            </a:fld>
            <a:endParaRPr lang="en-US"/>
          </a:p>
        </p:txBody>
      </p:sp>
      <p:pic>
        <p:nvPicPr>
          <p:cNvPr id="3" name="Picture Placeholder 2" descr="A person typing on a computer&#10;&#10;Description automatically generated">
            <a:extLst>
              <a:ext uri="{FF2B5EF4-FFF2-40B4-BE49-F238E27FC236}">
                <a16:creationId xmlns:a16="http://schemas.microsoft.com/office/drawing/2014/main" id="{1BB16F14-AA10-D280-1EE8-5EDA84808E22}"/>
              </a:ext>
            </a:extLst>
          </p:cNvPr>
          <p:cNvPicPr>
            <a:picLocks noGrp="1" noChangeAspect="1"/>
          </p:cNvPicPr>
          <p:nvPr>
            <p:ph type="pic" sz="quarter" idx="17"/>
          </p:nvPr>
        </p:nvPicPr>
        <p:blipFill>
          <a:blip r:embed="rId3"/>
          <a:srcRect l="34184" r="34184"/>
          <a:stretch>
            <a:fillRect/>
          </a:stretch>
        </p:blipFill>
        <p:spPr/>
      </p:pic>
      <p:pic>
        <p:nvPicPr>
          <p:cNvPr id="7" name="Picture 6" descr="A screenshot of a computer&#10;&#10;Description automatically generated">
            <a:extLst>
              <a:ext uri="{FF2B5EF4-FFF2-40B4-BE49-F238E27FC236}">
                <a16:creationId xmlns:a16="http://schemas.microsoft.com/office/drawing/2014/main" id="{6D3A23B3-9A8B-B26E-E877-5D493B4D8A6E}"/>
              </a:ext>
            </a:extLst>
          </p:cNvPr>
          <p:cNvPicPr>
            <a:picLocks noChangeAspect="1"/>
          </p:cNvPicPr>
          <p:nvPr/>
        </p:nvPicPr>
        <p:blipFill>
          <a:blip r:embed="rId4"/>
          <a:stretch>
            <a:fillRect/>
          </a:stretch>
        </p:blipFill>
        <p:spPr>
          <a:xfrm>
            <a:off x="3564519" y="1664763"/>
            <a:ext cx="2754457" cy="4991076"/>
          </a:xfrm>
          <a:prstGeom prst="rect">
            <a:avLst/>
          </a:prstGeom>
        </p:spPr>
      </p:pic>
      <p:sp>
        <p:nvSpPr>
          <p:cNvPr id="10" name="TextBox 9">
            <a:extLst>
              <a:ext uri="{FF2B5EF4-FFF2-40B4-BE49-F238E27FC236}">
                <a16:creationId xmlns:a16="http://schemas.microsoft.com/office/drawing/2014/main" id="{F3B20FEA-BD73-84CF-59C2-A218AA260737}"/>
              </a:ext>
            </a:extLst>
          </p:cNvPr>
          <p:cNvSpPr txBox="1"/>
          <p:nvPr/>
        </p:nvSpPr>
        <p:spPr>
          <a:xfrm>
            <a:off x="6902245" y="1435445"/>
            <a:ext cx="4365315" cy="5078313"/>
          </a:xfrm>
          <a:prstGeom prst="rect">
            <a:avLst/>
          </a:prstGeom>
          <a:noFill/>
        </p:spPr>
        <p:txBody>
          <a:bodyPr wrap="square">
            <a:spAutoFit/>
          </a:bodyPr>
          <a:lstStyle/>
          <a:p>
            <a:r>
              <a:rPr lang="en-US" b="0" i="0" dirty="0">
                <a:solidFill>
                  <a:srgbClr val="303030"/>
                </a:solidFill>
                <a:effectLst/>
                <a:highlight>
                  <a:srgbClr val="FFFFFF"/>
                </a:highlight>
                <a:latin typeface="Open Sans" panose="020B0606030504020204" pitchFamily="34" charset="0"/>
              </a:rPr>
              <a:t>Select the </a:t>
            </a:r>
            <a:r>
              <a:rPr lang="en-US" b="1" i="0" dirty="0">
                <a:solidFill>
                  <a:srgbClr val="303030"/>
                </a:solidFill>
                <a:effectLst/>
                <a:highlight>
                  <a:srgbClr val="FFFFFF"/>
                </a:highlight>
                <a:latin typeface="Open Sans" panose="020B0606030504020204" pitchFamily="34" charset="0"/>
              </a:rPr>
              <a:t>Create a new group</a:t>
            </a:r>
            <a:r>
              <a:rPr lang="en-US" b="0" i="0" dirty="0">
                <a:solidFill>
                  <a:srgbClr val="303030"/>
                </a:solidFill>
                <a:effectLst/>
                <a:highlight>
                  <a:srgbClr val="FFFFFF"/>
                </a:highlight>
                <a:latin typeface="Open Sans" panose="020B0606030504020204" pitchFamily="34" charset="0"/>
              </a:rPr>
              <a:t> field and enter the name of your client group</a:t>
            </a:r>
          </a:p>
          <a:p>
            <a:endParaRPr lang="en-US" dirty="0">
              <a:solidFill>
                <a:srgbClr val="303030"/>
              </a:solidFill>
              <a:highlight>
                <a:srgbClr val="FFFFFF"/>
              </a:highlight>
              <a:latin typeface="Open Sans" panose="020B0606030504020204" pitchFamily="34" charset="0"/>
            </a:endParaRPr>
          </a:p>
          <a:p>
            <a:pPr fontAlgn="base"/>
            <a:r>
              <a:rPr lang="en-US" sz="1800" b="0" i="0" dirty="0">
                <a:solidFill>
                  <a:srgbClr val="000000"/>
                </a:solidFill>
                <a:effectLst/>
                <a:highlight>
                  <a:srgbClr val="FFFFFF"/>
                </a:highlight>
                <a:latin typeface="Aptos" panose="020B0004020202020204" pitchFamily="34" charset="0"/>
              </a:rPr>
              <a:t>The Listing group should be called </a:t>
            </a:r>
            <a:r>
              <a:rPr lang="en-US" sz="1800" b="1" i="0" dirty="0">
                <a:solidFill>
                  <a:srgbClr val="000000"/>
                </a:solidFill>
                <a:effectLst/>
                <a:highlight>
                  <a:srgbClr val="FFFFFF"/>
                </a:highlight>
                <a:latin typeface="Aptos" panose="020B0004020202020204" pitchFamily="34" charset="0"/>
              </a:rPr>
              <a:t>WRE New Listing</a:t>
            </a:r>
            <a:endParaRPr lang="en-US" sz="1800" b="0" i="0" dirty="0">
              <a:solidFill>
                <a:srgbClr val="000000"/>
              </a:solidFill>
              <a:effectLst/>
              <a:highlight>
                <a:srgbClr val="FFFFFF"/>
              </a:highlight>
              <a:latin typeface="Aptos" panose="020B0004020202020204" pitchFamily="34" charset="0"/>
            </a:endParaRPr>
          </a:p>
          <a:p>
            <a:pPr fontAlgn="base"/>
            <a:endParaRPr lang="en-US" dirty="0">
              <a:solidFill>
                <a:srgbClr val="000000"/>
              </a:solidFill>
              <a:highlight>
                <a:srgbClr val="FFFFFF"/>
              </a:highlight>
              <a:latin typeface="Aptos" panose="020B0004020202020204" pitchFamily="34" charset="0"/>
            </a:endParaRPr>
          </a:p>
          <a:p>
            <a:pPr fontAlgn="base"/>
            <a:r>
              <a:rPr lang="en-US" sz="1800" b="0" i="0" dirty="0">
                <a:solidFill>
                  <a:srgbClr val="000000"/>
                </a:solidFill>
                <a:effectLst/>
                <a:highlight>
                  <a:srgbClr val="FFFFFF"/>
                </a:highlight>
                <a:latin typeface="Aptos" panose="020B0004020202020204" pitchFamily="34" charset="0"/>
              </a:rPr>
              <a:t>The Newsletter group should be called </a:t>
            </a:r>
            <a:r>
              <a:rPr lang="en-US" sz="1800" b="1" i="0" dirty="0">
                <a:solidFill>
                  <a:srgbClr val="000000"/>
                </a:solidFill>
                <a:effectLst/>
                <a:highlight>
                  <a:srgbClr val="FFFFFF"/>
                </a:highlight>
                <a:latin typeface="Aptos" panose="020B0004020202020204" pitchFamily="34" charset="0"/>
              </a:rPr>
              <a:t>WRE Client Newsletter</a:t>
            </a:r>
            <a:r>
              <a:rPr lang="en-US" sz="1800" b="0" i="0" dirty="0">
                <a:solidFill>
                  <a:srgbClr val="000000"/>
                </a:solidFill>
                <a:effectLst/>
                <a:highlight>
                  <a:srgbClr val="FFFFFF"/>
                </a:highlight>
                <a:latin typeface="Aptos" panose="020B0004020202020204" pitchFamily="34" charset="0"/>
              </a:rPr>
              <a:t> </a:t>
            </a:r>
          </a:p>
          <a:p>
            <a:pPr algn="l" fontAlgn="base"/>
            <a:endParaRPr lang="en-US" sz="1800" dirty="0">
              <a:solidFill>
                <a:srgbClr val="000000"/>
              </a:solidFill>
              <a:highlight>
                <a:srgbClr val="FFFFFF"/>
              </a:highlight>
              <a:latin typeface="Aptos" panose="020B0004020202020204" pitchFamily="34" charset="0"/>
            </a:endParaRPr>
          </a:p>
          <a:p>
            <a:pPr algn="l" fontAlgn="base"/>
            <a:r>
              <a:rPr lang="en-US" sz="1800" b="0" i="0" dirty="0">
                <a:solidFill>
                  <a:srgbClr val="000000"/>
                </a:solidFill>
                <a:effectLst/>
                <a:highlight>
                  <a:srgbClr val="FFFFFF"/>
                </a:highlight>
                <a:latin typeface="Aptos" panose="020B0004020202020204" pitchFamily="34" charset="0"/>
              </a:rPr>
              <a:t>*Please note that capitalization counts, so please name your groups exactly like they are listed here. </a:t>
            </a:r>
          </a:p>
          <a:p>
            <a:pPr algn="l" fontAlgn="base"/>
            <a:endParaRPr lang="en-US" dirty="0">
              <a:solidFill>
                <a:srgbClr val="000000"/>
              </a:solidFill>
              <a:highlight>
                <a:srgbClr val="FFFFFF"/>
              </a:highlight>
              <a:latin typeface="Aptos" panose="020B0004020202020204" pitchFamily="34" charset="0"/>
            </a:endParaRPr>
          </a:p>
          <a:p>
            <a:pPr algn="l" fontAlgn="base"/>
            <a:r>
              <a:rPr lang="en-US" b="0" i="0" dirty="0">
                <a:solidFill>
                  <a:srgbClr val="303030"/>
                </a:solidFill>
                <a:effectLst/>
                <a:highlight>
                  <a:srgbClr val="FFFFFF"/>
                </a:highlight>
                <a:latin typeface="Open Sans" panose="020B0606030504020204" pitchFamily="34" charset="0"/>
              </a:rPr>
              <a:t>Make sure to click the </a:t>
            </a:r>
            <a:r>
              <a:rPr lang="en-US" b="1" i="0" dirty="0">
                <a:solidFill>
                  <a:srgbClr val="303030"/>
                </a:solidFill>
                <a:effectLst/>
                <a:highlight>
                  <a:srgbClr val="FFFFFF"/>
                </a:highlight>
                <a:latin typeface="Open Sans" panose="020B0606030504020204" pitchFamily="34" charset="0"/>
              </a:rPr>
              <a:t>Save</a:t>
            </a:r>
            <a:r>
              <a:rPr lang="en-US" b="0" i="0" dirty="0">
                <a:solidFill>
                  <a:srgbClr val="303030"/>
                </a:solidFill>
                <a:effectLst/>
                <a:highlight>
                  <a:srgbClr val="FFFFFF"/>
                </a:highlight>
                <a:latin typeface="Open Sans" panose="020B0606030504020204" pitchFamily="34" charset="0"/>
              </a:rPr>
              <a:t> button at the bottom of the window when you are finished.</a:t>
            </a:r>
            <a:endParaRPr lang="en-US" sz="1800" b="0" i="0" dirty="0">
              <a:solidFill>
                <a:srgbClr val="000000"/>
              </a:solidFill>
              <a:effectLst/>
              <a:highlight>
                <a:srgbClr val="FFFFFF"/>
              </a:highlight>
              <a:latin typeface="Aptos" panose="020B0004020202020204" pitchFamily="34" charset="0"/>
            </a:endParaRPr>
          </a:p>
          <a:p>
            <a:endParaRPr lang="en-US" dirty="0"/>
          </a:p>
        </p:txBody>
      </p:sp>
    </p:spTree>
    <p:custDataLst>
      <p:tags r:id="rId1"/>
    </p:custDataLst>
    <p:extLst>
      <p:ext uri="{BB962C8B-B14F-4D97-AF65-F5344CB8AC3E}">
        <p14:creationId xmlns:p14="http://schemas.microsoft.com/office/powerpoint/2010/main" val="665376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171291" y="828311"/>
            <a:ext cx="8352535" cy="474865"/>
          </a:xfrm>
        </p:spPr>
        <p:txBody>
          <a:bodyPr>
            <a:normAutofit/>
          </a:bodyPr>
          <a:lstStyle/>
          <a:p>
            <a:r>
              <a:rPr lang="en-US" dirty="0">
                <a:solidFill>
                  <a:schemeClr val="accent1"/>
                </a:solidFill>
              </a:rPr>
              <a:t>How to Delete a Group in </a:t>
            </a:r>
            <a:r>
              <a:rPr lang="en-US" dirty="0" err="1">
                <a:solidFill>
                  <a:schemeClr val="accent1"/>
                </a:solidFill>
              </a:rPr>
              <a:t>MoxiEngage</a:t>
            </a:r>
            <a:endParaRPr lang="en-US" dirty="0">
              <a:solidFill>
                <a:schemeClr val="accent1"/>
              </a:solidFill>
            </a:endParaRP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15</a:t>
            </a:fld>
            <a:endParaRPr lang="en-US"/>
          </a:p>
        </p:txBody>
      </p:sp>
      <p:pic>
        <p:nvPicPr>
          <p:cNvPr id="3" name="Picture Placeholder 2" descr="A person typing on a computer&#10;&#10;Description automatically generated">
            <a:extLst>
              <a:ext uri="{FF2B5EF4-FFF2-40B4-BE49-F238E27FC236}">
                <a16:creationId xmlns:a16="http://schemas.microsoft.com/office/drawing/2014/main" id="{1BB16F14-AA10-D280-1EE8-5EDA84808E22}"/>
              </a:ext>
            </a:extLst>
          </p:cNvPr>
          <p:cNvPicPr>
            <a:picLocks noGrp="1" noChangeAspect="1"/>
          </p:cNvPicPr>
          <p:nvPr>
            <p:ph type="pic" sz="quarter" idx="17"/>
          </p:nvPr>
        </p:nvPicPr>
        <p:blipFill>
          <a:blip r:embed="rId3"/>
          <a:srcRect l="34184" r="34184"/>
          <a:stretch>
            <a:fillRect/>
          </a:stretch>
        </p:blipFill>
        <p:spPr/>
      </p:pic>
      <p:sp>
        <p:nvSpPr>
          <p:cNvPr id="10" name="TextBox 9">
            <a:extLst>
              <a:ext uri="{FF2B5EF4-FFF2-40B4-BE49-F238E27FC236}">
                <a16:creationId xmlns:a16="http://schemas.microsoft.com/office/drawing/2014/main" id="{F3B20FEA-BD73-84CF-59C2-A218AA260737}"/>
              </a:ext>
            </a:extLst>
          </p:cNvPr>
          <p:cNvSpPr txBox="1"/>
          <p:nvPr/>
        </p:nvSpPr>
        <p:spPr>
          <a:xfrm>
            <a:off x="6902245" y="2360098"/>
            <a:ext cx="4365315" cy="1477328"/>
          </a:xfrm>
          <a:prstGeom prst="rect">
            <a:avLst/>
          </a:prstGeom>
          <a:noFill/>
        </p:spPr>
        <p:txBody>
          <a:bodyPr wrap="square">
            <a:spAutoFit/>
          </a:bodyPr>
          <a:lstStyle/>
          <a:p>
            <a:r>
              <a:rPr lang="en-US" b="0" i="0" dirty="0">
                <a:solidFill>
                  <a:srgbClr val="303030"/>
                </a:solidFill>
                <a:effectLst/>
                <a:highlight>
                  <a:srgbClr val="FFFFFF"/>
                </a:highlight>
                <a:latin typeface="Open Sans" panose="020B0606030504020204" pitchFamily="34" charset="0"/>
              </a:rPr>
              <a:t>To Delete a group, click on the </a:t>
            </a:r>
            <a:r>
              <a:rPr lang="en-US" b="1" i="0" dirty="0">
                <a:solidFill>
                  <a:srgbClr val="303030"/>
                </a:solidFill>
                <a:effectLst/>
                <a:highlight>
                  <a:srgbClr val="FFFFFF"/>
                </a:highlight>
                <a:latin typeface="Open Sans" panose="020B0606030504020204" pitchFamily="34" charset="0"/>
              </a:rPr>
              <a:t>Minus</a:t>
            </a:r>
            <a:r>
              <a:rPr lang="en-US" b="0" i="0" dirty="0">
                <a:solidFill>
                  <a:srgbClr val="303030"/>
                </a:solidFill>
                <a:effectLst/>
                <a:highlight>
                  <a:srgbClr val="FFFFFF"/>
                </a:highlight>
                <a:latin typeface="Open Sans" panose="020B0606030504020204" pitchFamily="34" charset="0"/>
              </a:rPr>
              <a:t> </a:t>
            </a:r>
            <a:r>
              <a:rPr lang="en-US" b="1" i="0" dirty="0">
                <a:solidFill>
                  <a:srgbClr val="303030"/>
                </a:solidFill>
                <a:effectLst/>
                <a:highlight>
                  <a:srgbClr val="FFFFFF"/>
                </a:highlight>
                <a:latin typeface="Open Sans" panose="020B0606030504020204" pitchFamily="34" charset="0"/>
              </a:rPr>
              <a:t>icon </a:t>
            </a:r>
            <a:r>
              <a:rPr lang="en-US" b="0" i="0" dirty="0">
                <a:solidFill>
                  <a:srgbClr val="303030"/>
                </a:solidFill>
                <a:effectLst/>
                <a:highlight>
                  <a:srgbClr val="FFFFFF"/>
                </a:highlight>
                <a:latin typeface="Open Sans" panose="020B0606030504020204" pitchFamily="34" charset="0"/>
              </a:rPr>
              <a:t>and choose </a:t>
            </a:r>
            <a:r>
              <a:rPr lang="en-US" b="1" i="0" dirty="0">
                <a:solidFill>
                  <a:srgbClr val="303030"/>
                </a:solidFill>
                <a:effectLst/>
                <a:highlight>
                  <a:srgbClr val="FFFFFF"/>
                </a:highlight>
                <a:latin typeface="Open Sans" panose="020B0606030504020204" pitchFamily="34" charset="0"/>
              </a:rPr>
              <a:t>Delete</a:t>
            </a:r>
            <a:r>
              <a:rPr lang="en-US" b="0" i="0" dirty="0">
                <a:solidFill>
                  <a:srgbClr val="303030"/>
                </a:solidFill>
                <a:effectLst/>
                <a:highlight>
                  <a:srgbClr val="FFFFFF"/>
                </a:highlight>
                <a:latin typeface="Open Sans" panose="020B0606030504020204" pitchFamily="34" charset="0"/>
              </a:rPr>
              <a:t>.</a:t>
            </a:r>
            <a:br>
              <a:rPr lang="en-US" dirty="0"/>
            </a:br>
            <a:endParaRPr lang="en-US" dirty="0"/>
          </a:p>
          <a:p>
            <a:r>
              <a:rPr lang="en-US" b="1" i="0" dirty="0">
                <a:solidFill>
                  <a:srgbClr val="303030"/>
                </a:solidFill>
                <a:effectLst/>
                <a:highlight>
                  <a:srgbClr val="FFFFFF"/>
                </a:highlight>
                <a:latin typeface="Open Sans" panose="020B0606030504020204" pitchFamily="34" charset="0"/>
              </a:rPr>
              <a:t>NOTE</a:t>
            </a:r>
            <a:r>
              <a:rPr lang="en-US" b="0" i="0" dirty="0">
                <a:solidFill>
                  <a:srgbClr val="303030"/>
                </a:solidFill>
                <a:effectLst/>
                <a:highlight>
                  <a:srgbClr val="FFFFFF"/>
                </a:highlight>
                <a:latin typeface="Open Sans" panose="020B0606030504020204" pitchFamily="34" charset="0"/>
              </a:rPr>
              <a:t>: Deleting a group will not delete individuals within that group.</a:t>
            </a:r>
            <a:endParaRPr lang="en-US" dirty="0"/>
          </a:p>
        </p:txBody>
      </p:sp>
      <p:pic>
        <p:nvPicPr>
          <p:cNvPr id="4" name="Picture 3" descr="A screenshot of a computer&#10;&#10;Description automatically generated">
            <a:extLst>
              <a:ext uri="{FF2B5EF4-FFF2-40B4-BE49-F238E27FC236}">
                <a16:creationId xmlns:a16="http://schemas.microsoft.com/office/drawing/2014/main" id="{999ECE9F-37F0-A1FF-2585-98560CC4B3F3}"/>
              </a:ext>
            </a:extLst>
          </p:cNvPr>
          <p:cNvPicPr>
            <a:picLocks noChangeAspect="1"/>
          </p:cNvPicPr>
          <p:nvPr/>
        </p:nvPicPr>
        <p:blipFill>
          <a:blip r:embed="rId4"/>
          <a:stretch>
            <a:fillRect/>
          </a:stretch>
        </p:blipFill>
        <p:spPr>
          <a:xfrm>
            <a:off x="3887109" y="1599741"/>
            <a:ext cx="2634028" cy="4783394"/>
          </a:xfrm>
          <a:prstGeom prst="rect">
            <a:avLst/>
          </a:prstGeom>
        </p:spPr>
      </p:pic>
    </p:spTree>
    <p:custDataLst>
      <p:tags r:id="rId1"/>
    </p:custDataLst>
    <p:extLst>
      <p:ext uri="{BB962C8B-B14F-4D97-AF65-F5344CB8AC3E}">
        <p14:creationId xmlns:p14="http://schemas.microsoft.com/office/powerpoint/2010/main" val="561571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171291" y="828311"/>
            <a:ext cx="8352535" cy="474865"/>
          </a:xfrm>
        </p:spPr>
        <p:txBody>
          <a:bodyPr>
            <a:normAutofit/>
          </a:bodyPr>
          <a:lstStyle/>
          <a:p>
            <a:r>
              <a:rPr lang="en-US" dirty="0">
                <a:solidFill>
                  <a:schemeClr val="accent1"/>
                </a:solidFill>
              </a:rPr>
              <a:t>Add People to Groups – In Bulk</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16</a:t>
            </a:fld>
            <a:endParaRPr lang="en-US"/>
          </a:p>
        </p:txBody>
      </p:sp>
      <p:sp>
        <p:nvSpPr>
          <p:cNvPr id="10" name="TextBox 9">
            <a:extLst>
              <a:ext uri="{FF2B5EF4-FFF2-40B4-BE49-F238E27FC236}">
                <a16:creationId xmlns:a16="http://schemas.microsoft.com/office/drawing/2014/main" id="{F3B20FEA-BD73-84CF-59C2-A218AA260737}"/>
              </a:ext>
            </a:extLst>
          </p:cNvPr>
          <p:cNvSpPr txBox="1"/>
          <p:nvPr/>
        </p:nvSpPr>
        <p:spPr>
          <a:xfrm>
            <a:off x="599767" y="1524005"/>
            <a:ext cx="2320413" cy="4247317"/>
          </a:xfrm>
          <a:prstGeom prst="rect">
            <a:avLst/>
          </a:prstGeom>
          <a:noFill/>
        </p:spPr>
        <p:txBody>
          <a:bodyPr wrap="square">
            <a:spAutoFit/>
          </a:bodyPr>
          <a:lstStyle/>
          <a:p>
            <a:r>
              <a:rPr lang="en-US" dirty="0">
                <a:solidFill>
                  <a:srgbClr val="303030"/>
                </a:solidFill>
                <a:effectLst/>
              </a:rPr>
              <a:t>Quickly add as many contacts as needed to as many groups as desired by adding contacts in bulk!</a:t>
            </a:r>
          </a:p>
          <a:p>
            <a:endParaRPr lang="en-US" b="0" dirty="0">
              <a:solidFill>
                <a:srgbClr val="303030"/>
              </a:solidFill>
              <a:effectLst/>
            </a:endParaRPr>
          </a:p>
          <a:p>
            <a:pPr marL="342900" indent="-342900">
              <a:buAutoNum type="arabicPeriod"/>
            </a:pPr>
            <a:r>
              <a:rPr lang="en-US" dirty="0">
                <a:solidFill>
                  <a:srgbClr val="303030"/>
                </a:solidFill>
                <a:effectLst/>
              </a:rPr>
              <a:t>From the </a:t>
            </a:r>
          </a:p>
          <a:p>
            <a:r>
              <a:rPr lang="en-US" b="1" dirty="0">
                <a:solidFill>
                  <a:srgbClr val="303030"/>
                </a:solidFill>
                <a:effectLst/>
              </a:rPr>
              <a:t>My People</a:t>
            </a:r>
            <a:r>
              <a:rPr lang="en-US" dirty="0">
                <a:solidFill>
                  <a:srgbClr val="303030"/>
                </a:solidFill>
                <a:effectLst/>
              </a:rPr>
              <a:t> Screen, choose the contacts you wish to add to a group or groups by selecting the </a:t>
            </a:r>
            <a:r>
              <a:rPr lang="en-US" b="1" dirty="0">
                <a:solidFill>
                  <a:srgbClr val="303030"/>
                </a:solidFill>
                <a:effectLst/>
              </a:rPr>
              <a:t>checkbox</a:t>
            </a:r>
            <a:r>
              <a:rPr lang="en-US" dirty="0">
                <a:solidFill>
                  <a:srgbClr val="303030"/>
                </a:solidFill>
                <a:effectLst/>
              </a:rPr>
              <a:t> next to their names.</a:t>
            </a:r>
          </a:p>
        </p:txBody>
      </p:sp>
      <p:pic>
        <p:nvPicPr>
          <p:cNvPr id="7" name="Picture 6" descr="A screenshot of a computer&#10;&#10;Description automatically generated">
            <a:extLst>
              <a:ext uri="{FF2B5EF4-FFF2-40B4-BE49-F238E27FC236}">
                <a16:creationId xmlns:a16="http://schemas.microsoft.com/office/drawing/2014/main" id="{9FB07D82-1DA5-6F60-8CBD-EBBB896C38CB}"/>
              </a:ext>
            </a:extLst>
          </p:cNvPr>
          <p:cNvPicPr>
            <a:picLocks noChangeAspect="1"/>
          </p:cNvPicPr>
          <p:nvPr/>
        </p:nvPicPr>
        <p:blipFill>
          <a:blip r:embed="rId3"/>
          <a:stretch>
            <a:fillRect/>
          </a:stretch>
        </p:blipFill>
        <p:spPr>
          <a:xfrm>
            <a:off x="3171291" y="1524005"/>
            <a:ext cx="8160568" cy="4626842"/>
          </a:xfrm>
          <a:prstGeom prst="rect">
            <a:avLst/>
          </a:prstGeom>
        </p:spPr>
      </p:pic>
    </p:spTree>
    <p:custDataLst>
      <p:tags r:id="rId1"/>
    </p:custDataLst>
    <p:extLst>
      <p:ext uri="{BB962C8B-B14F-4D97-AF65-F5344CB8AC3E}">
        <p14:creationId xmlns:p14="http://schemas.microsoft.com/office/powerpoint/2010/main" val="1104967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171291" y="828311"/>
            <a:ext cx="8352535" cy="474865"/>
          </a:xfrm>
        </p:spPr>
        <p:txBody>
          <a:bodyPr>
            <a:normAutofit/>
          </a:bodyPr>
          <a:lstStyle/>
          <a:p>
            <a:r>
              <a:rPr lang="en-US" dirty="0">
                <a:solidFill>
                  <a:schemeClr val="accent1"/>
                </a:solidFill>
              </a:rPr>
              <a:t>Add People to Groups – In Bulk</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17</a:t>
            </a:fld>
            <a:endParaRPr lang="en-US"/>
          </a:p>
        </p:txBody>
      </p:sp>
      <p:sp>
        <p:nvSpPr>
          <p:cNvPr id="10" name="TextBox 9">
            <a:extLst>
              <a:ext uri="{FF2B5EF4-FFF2-40B4-BE49-F238E27FC236}">
                <a16:creationId xmlns:a16="http://schemas.microsoft.com/office/drawing/2014/main" id="{F3B20FEA-BD73-84CF-59C2-A218AA260737}"/>
              </a:ext>
            </a:extLst>
          </p:cNvPr>
          <p:cNvSpPr txBox="1"/>
          <p:nvPr/>
        </p:nvSpPr>
        <p:spPr>
          <a:xfrm>
            <a:off x="4156004" y="1611727"/>
            <a:ext cx="3512361" cy="2308324"/>
          </a:xfrm>
          <a:prstGeom prst="rect">
            <a:avLst/>
          </a:prstGeom>
          <a:noFill/>
        </p:spPr>
        <p:txBody>
          <a:bodyPr wrap="square">
            <a:spAutoFit/>
          </a:bodyPr>
          <a:lstStyle/>
          <a:p>
            <a:r>
              <a:rPr lang="en-US" dirty="0">
                <a:solidFill>
                  <a:srgbClr val="303030"/>
                </a:solidFill>
                <a:effectLst/>
              </a:rPr>
              <a:t>2. Select “Add To”</a:t>
            </a:r>
          </a:p>
          <a:p>
            <a:endParaRPr lang="en-US" dirty="0">
              <a:solidFill>
                <a:srgbClr val="303030"/>
              </a:solidFill>
            </a:endParaRPr>
          </a:p>
          <a:p>
            <a:endParaRPr lang="en-US" dirty="0">
              <a:solidFill>
                <a:srgbClr val="303030"/>
              </a:solidFill>
              <a:effectLst/>
            </a:endParaRPr>
          </a:p>
          <a:p>
            <a:endParaRPr lang="en-US" dirty="0">
              <a:solidFill>
                <a:srgbClr val="303030"/>
              </a:solidFill>
              <a:effectLst/>
            </a:endParaRPr>
          </a:p>
          <a:p>
            <a:endParaRPr lang="en-US" dirty="0">
              <a:solidFill>
                <a:srgbClr val="303030"/>
              </a:solidFill>
            </a:endParaRPr>
          </a:p>
          <a:p>
            <a:endParaRPr lang="en-US" dirty="0">
              <a:solidFill>
                <a:srgbClr val="303030"/>
              </a:solidFill>
              <a:effectLst/>
            </a:endParaRPr>
          </a:p>
          <a:p>
            <a:endParaRPr lang="en-US" dirty="0">
              <a:solidFill>
                <a:srgbClr val="303030"/>
              </a:solidFill>
            </a:endParaRPr>
          </a:p>
          <a:p>
            <a:r>
              <a:rPr lang="en-US" dirty="0">
                <a:solidFill>
                  <a:srgbClr val="303030"/>
                </a:solidFill>
                <a:effectLst/>
              </a:rPr>
              <a:t>3. Select Groups</a:t>
            </a:r>
          </a:p>
        </p:txBody>
      </p:sp>
      <p:pic>
        <p:nvPicPr>
          <p:cNvPr id="8" name="Picture 7" descr="A screenshot of a computer&#10;&#10;Description automatically generated">
            <a:extLst>
              <a:ext uri="{FF2B5EF4-FFF2-40B4-BE49-F238E27FC236}">
                <a16:creationId xmlns:a16="http://schemas.microsoft.com/office/drawing/2014/main" id="{4AE8D7A9-1069-326D-67FF-8E62316AB39C}"/>
              </a:ext>
            </a:extLst>
          </p:cNvPr>
          <p:cNvPicPr>
            <a:picLocks noChangeAspect="1"/>
          </p:cNvPicPr>
          <p:nvPr/>
        </p:nvPicPr>
        <p:blipFill>
          <a:blip r:embed="rId3"/>
          <a:stretch>
            <a:fillRect/>
          </a:stretch>
        </p:blipFill>
        <p:spPr>
          <a:xfrm>
            <a:off x="4156634" y="3950785"/>
            <a:ext cx="2507009" cy="2590976"/>
          </a:xfrm>
          <a:prstGeom prst="rect">
            <a:avLst/>
          </a:prstGeom>
        </p:spPr>
      </p:pic>
      <p:pic>
        <p:nvPicPr>
          <p:cNvPr id="12" name="Picture 11" descr="A red arrow pointing to a white background&#10;&#10;Description automatically generated">
            <a:extLst>
              <a:ext uri="{FF2B5EF4-FFF2-40B4-BE49-F238E27FC236}">
                <a16:creationId xmlns:a16="http://schemas.microsoft.com/office/drawing/2014/main" id="{79E8605F-8AD5-36AC-D132-5872004C4F0D}"/>
              </a:ext>
            </a:extLst>
          </p:cNvPr>
          <p:cNvPicPr>
            <a:picLocks noChangeAspect="1"/>
          </p:cNvPicPr>
          <p:nvPr/>
        </p:nvPicPr>
        <p:blipFill>
          <a:blip r:embed="rId4"/>
          <a:stretch>
            <a:fillRect/>
          </a:stretch>
        </p:blipFill>
        <p:spPr>
          <a:xfrm>
            <a:off x="3276011" y="2143726"/>
            <a:ext cx="4268254" cy="1162492"/>
          </a:xfrm>
          <a:prstGeom prst="rect">
            <a:avLst/>
          </a:prstGeom>
        </p:spPr>
      </p:pic>
    </p:spTree>
    <p:custDataLst>
      <p:tags r:id="rId1"/>
    </p:custDataLst>
    <p:extLst>
      <p:ext uri="{BB962C8B-B14F-4D97-AF65-F5344CB8AC3E}">
        <p14:creationId xmlns:p14="http://schemas.microsoft.com/office/powerpoint/2010/main" val="3178540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171291" y="828311"/>
            <a:ext cx="8352535" cy="474865"/>
          </a:xfrm>
        </p:spPr>
        <p:txBody>
          <a:bodyPr>
            <a:normAutofit/>
          </a:bodyPr>
          <a:lstStyle/>
          <a:p>
            <a:r>
              <a:rPr lang="en-US" dirty="0">
                <a:solidFill>
                  <a:schemeClr val="accent1"/>
                </a:solidFill>
              </a:rPr>
              <a:t>Add People to Groups – In Bulk</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18</a:t>
            </a:fld>
            <a:endParaRPr lang="en-US"/>
          </a:p>
        </p:txBody>
      </p:sp>
      <p:sp>
        <p:nvSpPr>
          <p:cNvPr id="10" name="TextBox 9">
            <a:extLst>
              <a:ext uri="{FF2B5EF4-FFF2-40B4-BE49-F238E27FC236}">
                <a16:creationId xmlns:a16="http://schemas.microsoft.com/office/drawing/2014/main" id="{F3B20FEA-BD73-84CF-59C2-A218AA260737}"/>
              </a:ext>
            </a:extLst>
          </p:cNvPr>
          <p:cNvSpPr txBox="1"/>
          <p:nvPr/>
        </p:nvSpPr>
        <p:spPr>
          <a:xfrm>
            <a:off x="1166997" y="2914096"/>
            <a:ext cx="3512361" cy="923330"/>
          </a:xfrm>
          <a:prstGeom prst="rect">
            <a:avLst/>
          </a:prstGeom>
          <a:noFill/>
        </p:spPr>
        <p:txBody>
          <a:bodyPr wrap="square">
            <a:spAutoFit/>
          </a:bodyPr>
          <a:lstStyle/>
          <a:p>
            <a:pPr algn="l"/>
            <a:r>
              <a:rPr lang="en-US" b="0" i="0" dirty="0">
                <a:solidFill>
                  <a:srgbClr val="303030"/>
                </a:solidFill>
                <a:effectLst/>
                <a:highlight>
                  <a:srgbClr val="FFFFFF"/>
                </a:highlight>
                <a:latin typeface="Open Sans" panose="020B0606030504020204" pitchFamily="34" charset="0"/>
              </a:rPr>
              <a:t>4. Choose all groups you wish to add the contacts to using the </a:t>
            </a:r>
            <a:r>
              <a:rPr lang="en-US" b="1" i="0" dirty="0">
                <a:solidFill>
                  <a:srgbClr val="303030"/>
                </a:solidFill>
                <a:effectLst/>
                <a:highlight>
                  <a:srgbClr val="FFFFFF"/>
                </a:highlight>
                <a:latin typeface="Open Sans" panose="020B0606030504020204" pitchFamily="34" charset="0"/>
              </a:rPr>
              <a:t>checkboxes</a:t>
            </a:r>
            <a:r>
              <a:rPr lang="en-US" b="0" i="0" dirty="0">
                <a:solidFill>
                  <a:srgbClr val="303030"/>
                </a:solidFill>
                <a:effectLst/>
                <a:highlight>
                  <a:srgbClr val="FFFFFF"/>
                </a:highlight>
                <a:latin typeface="Open Sans" panose="020B0606030504020204" pitchFamily="34" charset="0"/>
              </a:rPr>
              <a:t>.</a:t>
            </a:r>
          </a:p>
        </p:txBody>
      </p:sp>
      <p:pic>
        <p:nvPicPr>
          <p:cNvPr id="3" name="Picture 2" descr="A screenshot of a social media account&#10;&#10;Description automatically generated">
            <a:extLst>
              <a:ext uri="{FF2B5EF4-FFF2-40B4-BE49-F238E27FC236}">
                <a16:creationId xmlns:a16="http://schemas.microsoft.com/office/drawing/2014/main" id="{133B24C2-EBC4-4068-2FC1-0494A87CA8FD}"/>
              </a:ext>
            </a:extLst>
          </p:cNvPr>
          <p:cNvPicPr>
            <a:picLocks noChangeAspect="1"/>
          </p:cNvPicPr>
          <p:nvPr/>
        </p:nvPicPr>
        <p:blipFill>
          <a:blip r:embed="rId3"/>
          <a:stretch>
            <a:fillRect/>
          </a:stretch>
        </p:blipFill>
        <p:spPr>
          <a:xfrm>
            <a:off x="4971367" y="1600428"/>
            <a:ext cx="5529485" cy="4255155"/>
          </a:xfrm>
          <a:prstGeom prst="rect">
            <a:avLst/>
          </a:prstGeom>
        </p:spPr>
      </p:pic>
    </p:spTree>
    <p:custDataLst>
      <p:tags r:id="rId1"/>
    </p:custDataLst>
    <p:extLst>
      <p:ext uri="{BB962C8B-B14F-4D97-AF65-F5344CB8AC3E}">
        <p14:creationId xmlns:p14="http://schemas.microsoft.com/office/powerpoint/2010/main" val="82062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171291" y="828311"/>
            <a:ext cx="8352535" cy="474865"/>
          </a:xfrm>
        </p:spPr>
        <p:txBody>
          <a:bodyPr>
            <a:normAutofit/>
          </a:bodyPr>
          <a:lstStyle/>
          <a:p>
            <a:r>
              <a:rPr lang="en-US" dirty="0">
                <a:solidFill>
                  <a:schemeClr val="accent1"/>
                </a:solidFill>
              </a:rPr>
              <a:t>Add People to Groups – In Bulk</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19</a:t>
            </a:fld>
            <a:endParaRPr lang="en-US"/>
          </a:p>
        </p:txBody>
      </p:sp>
      <p:sp>
        <p:nvSpPr>
          <p:cNvPr id="10" name="TextBox 9">
            <a:extLst>
              <a:ext uri="{FF2B5EF4-FFF2-40B4-BE49-F238E27FC236}">
                <a16:creationId xmlns:a16="http://schemas.microsoft.com/office/drawing/2014/main" id="{F3B20FEA-BD73-84CF-59C2-A218AA260737}"/>
              </a:ext>
            </a:extLst>
          </p:cNvPr>
          <p:cNvSpPr txBox="1"/>
          <p:nvPr/>
        </p:nvSpPr>
        <p:spPr>
          <a:xfrm>
            <a:off x="4339819" y="2224439"/>
            <a:ext cx="3512361" cy="1200329"/>
          </a:xfrm>
          <a:prstGeom prst="rect">
            <a:avLst/>
          </a:prstGeom>
          <a:noFill/>
        </p:spPr>
        <p:txBody>
          <a:bodyPr wrap="square">
            <a:spAutoFit/>
          </a:bodyPr>
          <a:lstStyle/>
          <a:p>
            <a:pPr algn="l"/>
            <a:r>
              <a:rPr lang="en-US" b="0" i="0" dirty="0">
                <a:solidFill>
                  <a:srgbClr val="303030"/>
                </a:solidFill>
                <a:effectLst/>
                <a:highlight>
                  <a:srgbClr val="FFFFFF"/>
                </a:highlight>
                <a:latin typeface="Open Sans" panose="020B0606030504020204" pitchFamily="34" charset="0"/>
              </a:rPr>
              <a:t>5. Select </a:t>
            </a:r>
            <a:r>
              <a:rPr lang="en-US" b="1" i="0" dirty="0">
                <a:solidFill>
                  <a:srgbClr val="303030"/>
                </a:solidFill>
                <a:effectLst/>
                <a:highlight>
                  <a:srgbClr val="FFFFFF"/>
                </a:highlight>
                <a:latin typeface="Open Sans" panose="020B0606030504020204" pitchFamily="34" charset="0"/>
              </a:rPr>
              <a:t>Done</a:t>
            </a:r>
            <a:r>
              <a:rPr lang="en-US" b="0" i="0" dirty="0">
                <a:solidFill>
                  <a:srgbClr val="303030"/>
                </a:solidFill>
                <a:effectLst/>
                <a:highlight>
                  <a:srgbClr val="FFFFFF"/>
                </a:highlight>
                <a:latin typeface="Open Sans" panose="020B0606030504020204" pitchFamily="34" charset="0"/>
              </a:rPr>
              <a:t> at the bottom of the screen when finished.</a:t>
            </a:r>
          </a:p>
          <a:p>
            <a:br>
              <a:rPr lang="en-US" dirty="0"/>
            </a:br>
            <a:endParaRPr lang="en-US" b="0" i="0" dirty="0">
              <a:solidFill>
                <a:srgbClr val="303030"/>
              </a:solidFill>
              <a:effectLst/>
              <a:highlight>
                <a:srgbClr val="FFFFFF"/>
              </a:highlight>
              <a:latin typeface="Open Sans" panose="020B0606030504020204" pitchFamily="34" charset="0"/>
            </a:endParaRPr>
          </a:p>
        </p:txBody>
      </p:sp>
      <p:pic>
        <p:nvPicPr>
          <p:cNvPr id="4" name="Picture 3">
            <a:extLst>
              <a:ext uri="{FF2B5EF4-FFF2-40B4-BE49-F238E27FC236}">
                <a16:creationId xmlns:a16="http://schemas.microsoft.com/office/drawing/2014/main" id="{1114BFA3-92B6-7C7B-09AE-4CC8D1F5994C}"/>
              </a:ext>
            </a:extLst>
          </p:cNvPr>
          <p:cNvPicPr>
            <a:picLocks noChangeAspect="1"/>
          </p:cNvPicPr>
          <p:nvPr/>
        </p:nvPicPr>
        <p:blipFill>
          <a:blip r:embed="rId3"/>
          <a:stretch>
            <a:fillRect/>
          </a:stretch>
        </p:blipFill>
        <p:spPr>
          <a:xfrm>
            <a:off x="1268127" y="3424768"/>
            <a:ext cx="9443415" cy="1118799"/>
          </a:xfrm>
          <a:prstGeom prst="rect">
            <a:avLst/>
          </a:prstGeom>
        </p:spPr>
      </p:pic>
    </p:spTree>
    <p:custDataLst>
      <p:tags r:id="rId1"/>
    </p:custDataLst>
    <p:extLst>
      <p:ext uri="{BB962C8B-B14F-4D97-AF65-F5344CB8AC3E}">
        <p14:creationId xmlns:p14="http://schemas.microsoft.com/office/powerpoint/2010/main" val="409339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34087" y="830728"/>
            <a:ext cx="11523826" cy="474865"/>
          </a:xfrm>
        </p:spPr>
        <p:txBody>
          <a:bodyPr>
            <a:normAutofit fontScale="90000"/>
          </a:bodyPr>
          <a:lstStyle/>
          <a:p>
            <a:r>
              <a:rPr lang="en-US" dirty="0">
                <a:solidFill>
                  <a:schemeClr val="accent1"/>
                </a:solidFill>
              </a:rPr>
              <a:t>Add People to Groups – Individually from the Contact Card</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20</a:t>
            </a:fld>
            <a:endParaRPr lang="en-US"/>
          </a:p>
        </p:txBody>
      </p:sp>
      <p:sp>
        <p:nvSpPr>
          <p:cNvPr id="10" name="TextBox 9">
            <a:extLst>
              <a:ext uri="{FF2B5EF4-FFF2-40B4-BE49-F238E27FC236}">
                <a16:creationId xmlns:a16="http://schemas.microsoft.com/office/drawing/2014/main" id="{F3B20FEA-BD73-84CF-59C2-A218AA260737}"/>
              </a:ext>
            </a:extLst>
          </p:cNvPr>
          <p:cNvSpPr txBox="1"/>
          <p:nvPr/>
        </p:nvSpPr>
        <p:spPr>
          <a:xfrm>
            <a:off x="1238630" y="1555846"/>
            <a:ext cx="9443415" cy="1754326"/>
          </a:xfrm>
          <a:prstGeom prst="rect">
            <a:avLst/>
          </a:prstGeom>
          <a:noFill/>
        </p:spPr>
        <p:txBody>
          <a:bodyPr wrap="square">
            <a:spAutoFit/>
          </a:bodyPr>
          <a:lstStyle/>
          <a:p>
            <a:pPr algn="l"/>
            <a:r>
              <a:rPr lang="en-US" b="0" i="0" dirty="0">
                <a:solidFill>
                  <a:srgbClr val="303030"/>
                </a:solidFill>
                <a:effectLst/>
                <a:highlight>
                  <a:srgbClr val="FFFFFF"/>
                </a:highlight>
                <a:latin typeface="Open Sans" panose="020B0606030504020204" pitchFamily="34" charset="0"/>
              </a:rPr>
              <a:t>You can add a single person to more than one group to easily manage your sphere and communicate with them.</a:t>
            </a:r>
          </a:p>
          <a:p>
            <a:pPr algn="l"/>
            <a:endParaRPr lang="en-US" b="0" i="0" dirty="0">
              <a:solidFill>
                <a:srgbClr val="303030"/>
              </a:solidFill>
              <a:effectLst/>
              <a:highlight>
                <a:srgbClr val="FFFFFF"/>
              </a:highlight>
              <a:latin typeface="Open Sans" panose="020B0606030504020204" pitchFamily="34" charset="0"/>
            </a:endParaRPr>
          </a:p>
          <a:p>
            <a:pPr algn="l"/>
            <a:r>
              <a:rPr lang="en-US" b="0" i="0" dirty="0">
                <a:solidFill>
                  <a:srgbClr val="303030"/>
                </a:solidFill>
                <a:effectLst/>
                <a:highlight>
                  <a:srgbClr val="FFFFFF"/>
                </a:highlight>
                <a:latin typeface="Open Sans" panose="020B0606030504020204" pitchFamily="34" charset="0"/>
              </a:rPr>
              <a:t>1. From the client's contact card, choose </a:t>
            </a:r>
            <a:r>
              <a:rPr lang="en-US" b="1" i="0" dirty="0">
                <a:solidFill>
                  <a:srgbClr val="303030"/>
                </a:solidFill>
                <a:effectLst/>
                <a:highlight>
                  <a:srgbClr val="FFFFFF"/>
                </a:highlight>
                <a:latin typeface="Open Sans" panose="020B0606030504020204" pitchFamily="34" charset="0"/>
              </a:rPr>
              <a:t>Add to Group</a:t>
            </a:r>
            <a:r>
              <a:rPr lang="en-US" b="0" i="0" dirty="0">
                <a:solidFill>
                  <a:srgbClr val="303030"/>
                </a:solidFill>
                <a:effectLst/>
                <a:highlight>
                  <a:srgbClr val="FFFFFF"/>
                </a:highlight>
                <a:latin typeface="Open Sans" panose="020B0606030504020204" pitchFamily="34" charset="0"/>
              </a:rPr>
              <a:t> on the bottom left toolbar.</a:t>
            </a:r>
          </a:p>
          <a:p>
            <a:br>
              <a:rPr lang="en-US" dirty="0"/>
            </a:br>
            <a:endParaRPr lang="en-US" b="0" i="0" dirty="0">
              <a:solidFill>
                <a:srgbClr val="303030"/>
              </a:solidFill>
              <a:effectLst/>
              <a:highlight>
                <a:srgbClr val="FFFFFF"/>
              </a:highlight>
              <a:latin typeface="Open Sans" panose="020B0606030504020204" pitchFamily="34" charset="0"/>
            </a:endParaRPr>
          </a:p>
        </p:txBody>
      </p:sp>
      <p:pic>
        <p:nvPicPr>
          <p:cNvPr id="3" name="Picture 2" descr="A screenshot of a computer&#10;&#10;Description automatically generated">
            <a:extLst>
              <a:ext uri="{FF2B5EF4-FFF2-40B4-BE49-F238E27FC236}">
                <a16:creationId xmlns:a16="http://schemas.microsoft.com/office/drawing/2014/main" id="{55F09721-8134-16AC-1F21-C3C1718F8D72}"/>
              </a:ext>
            </a:extLst>
          </p:cNvPr>
          <p:cNvPicPr>
            <a:picLocks noChangeAspect="1"/>
          </p:cNvPicPr>
          <p:nvPr/>
        </p:nvPicPr>
        <p:blipFill>
          <a:blip r:embed="rId3"/>
          <a:stretch>
            <a:fillRect/>
          </a:stretch>
        </p:blipFill>
        <p:spPr>
          <a:xfrm>
            <a:off x="3572436" y="3035709"/>
            <a:ext cx="5719048" cy="3085715"/>
          </a:xfrm>
          <a:prstGeom prst="rect">
            <a:avLst/>
          </a:prstGeom>
        </p:spPr>
      </p:pic>
    </p:spTree>
    <p:custDataLst>
      <p:tags r:id="rId1"/>
    </p:custDataLst>
    <p:extLst>
      <p:ext uri="{BB962C8B-B14F-4D97-AF65-F5344CB8AC3E}">
        <p14:creationId xmlns:p14="http://schemas.microsoft.com/office/powerpoint/2010/main" val="159893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334087" y="830728"/>
            <a:ext cx="11523826" cy="474865"/>
          </a:xfrm>
        </p:spPr>
        <p:txBody>
          <a:bodyPr>
            <a:normAutofit fontScale="90000"/>
          </a:bodyPr>
          <a:lstStyle/>
          <a:p>
            <a:r>
              <a:rPr lang="en-US" dirty="0">
                <a:solidFill>
                  <a:schemeClr val="accent1"/>
                </a:solidFill>
              </a:rPr>
              <a:t>Add People to Groups – Individually from the Contact Card</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21</a:t>
            </a:fld>
            <a:endParaRPr lang="en-US"/>
          </a:p>
        </p:txBody>
      </p:sp>
      <p:sp>
        <p:nvSpPr>
          <p:cNvPr id="10" name="TextBox 9">
            <a:extLst>
              <a:ext uri="{FF2B5EF4-FFF2-40B4-BE49-F238E27FC236}">
                <a16:creationId xmlns:a16="http://schemas.microsoft.com/office/drawing/2014/main" id="{F3B20FEA-BD73-84CF-59C2-A218AA260737}"/>
              </a:ext>
            </a:extLst>
          </p:cNvPr>
          <p:cNvSpPr txBox="1"/>
          <p:nvPr/>
        </p:nvSpPr>
        <p:spPr>
          <a:xfrm>
            <a:off x="1238630" y="1409125"/>
            <a:ext cx="9443415" cy="4801314"/>
          </a:xfrm>
          <a:prstGeom prst="rect">
            <a:avLst/>
          </a:prstGeom>
          <a:noFill/>
        </p:spPr>
        <p:txBody>
          <a:bodyPr wrap="square">
            <a:spAutoFit/>
          </a:bodyPr>
          <a:lstStyle/>
          <a:p>
            <a:pPr algn="l"/>
            <a:r>
              <a:rPr lang="en-US" b="0" i="0" dirty="0">
                <a:solidFill>
                  <a:srgbClr val="303030"/>
                </a:solidFill>
                <a:effectLst/>
                <a:highlight>
                  <a:srgbClr val="FFFFFF"/>
                </a:highlight>
                <a:latin typeface="Open Sans" panose="020B0606030504020204" pitchFamily="34" charset="0"/>
              </a:rPr>
              <a:t>2. Select the group(s) in which you would like this person to be included by selecting the </a:t>
            </a:r>
            <a:r>
              <a:rPr lang="en-US" b="1" i="0" dirty="0">
                <a:solidFill>
                  <a:srgbClr val="303030"/>
                </a:solidFill>
                <a:effectLst/>
                <a:highlight>
                  <a:srgbClr val="FFFFFF"/>
                </a:highlight>
                <a:latin typeface="Open Sans" panose="020B0606030504020204" pitchFamily="34" charset="0"/>
              </a:rPr>
              <a:t>Plus Icon</a:t>
            </a:r>
            <a:r>
              <a:rPr lang="en-US" b="0" i="0" dirty="0">
                <a:solidFill>
                  <a:srgbClr val="303030"/>
                </a:solidFill>
                <a:effectLst/>
                <a:highlight>
                  <a:srgbClr val="FFFFFF"/>
                </a:highlight>
                <a:latin typeface="Open Sans" panose="020B0606030504020204" pitchFamily="34" charset="0"/>
              </a:rPr>
              <a:t>.</a:t>
            </a:r>
          </a:p>
          <a:p>
            <a:pPr algn="l"/>
            <a:endParaRPr lang="en-US" b="0" i="0" dirty="0">
              <a:solidFill>
                <a:srgbClr val="303030"/>
              </a:solidFill>
              <a:effectLst/>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r>
              <a:rPr lang="en-US" b="0" i="0" dirty="0">
                <a:solidFill>
                  <a:srgbClr val="303030"/>
                </a:solidFill>
                <a:effectLst/>
                <a:highlight>
                  <a:srgbClr val="FFFFFF"/>
                </a:highlight>
                <a:latin typeface="Open Sans" panose="020B0606030504020204" pitchFamily="34" charset="0"/>
              </a:rPr>
              <a:t>3. Once you have chosen all desired groups, select</a:t>
            </a:r>
            <a:r>
              <a:rPr lang="en-US" b="1" i="0" dirty="0">
                <a:solidFill>
                  <a:srgbClr val="303030"/>
                </a:solidFill>
                <a:effectLst/>
                <a:highlight>
                  <a:srgbClr val="FFFFFF"/>
                </a:highlight>
                <a:latin typeface="Open Sans" panose="020B0606030504020204" pitchFamily="34" charset="0"/>
              </a:rPr>
              <a:t> Done</a:t>
            </a:r>
            <a:r>
              <a:rPr lang="en-US" b="0" i="0" dirty="0">
                <a:solidFill>
                  <a:srgbClr val="303030"/>
                </a:solidFill>
                <a:effectLst/>
                <a:highlight>
                  <a:srgbClr val="FFFFFF"/>
                </a:highlight>
                <a:latin typeface="Open Sans" panose="020B0606030504020204" pitchFamily="34" charset="0"/>
              </a:rPr>
              <a:t>. </a:t>
            </a:r>
          </a:p>
        </p:txBody>
      </p:sp>
      <p:pic>
        <p:nvPicPr>
          <p:cNvPr id="4" name="Picture 3" descr="A screenshot of a computer&#10;&#10;Description automatically generated">
            <a:extLst>
              <a:ext uri="{FF2B5EF4-FFF2-40B4-BE49-F238E27FC236}">
                <a16:creationId xmlns:a16="http://schemas.microsoft.com/office/drawing/2014/main" id="{B32F6FD2-E8D7-E1CF-CD96-B999D7CE91DE}"/>
              </a:ext>
            </a:extLst>
          </p:cNvPr>
          <p:cNvPicPr>
            <a:picLocks noChangeAspect="1"/>
          </p:cNvPicPr>
          <p:nvPr/>
        </p:nvPicPr>
        <p:blipFill>
          <a:blip r:embed="rId3"/>
          <a:stretch>
            <a:fillRect/>
          </a:stretch>
        </p:blipFill>
        <p:spPr>
          <a:xfrm>
            <a:off x="1979384" y="2134589"/>
            <a:ext cx="7961905" cy="3314286"/>
          </a:xfrm>
          <a:prstGeom prst="rect">
            <a:avLst/>
          </a:prstGeom>
        </p:spPr>
      </p:pic>
    </p:spTree>
    <p:custDataLst>
      <p:tags r:id="rId1"/>
    </p:custDataLst>
    <p:extLst>
      <p:ext uri="{BB962C8B-B14F-4D97-AF65-F5344CB8AC3E}">
        <p14:creationId xmlns:p14="http://schemas.microsoft.com/office/powerpoint/2010/main" val="3034581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225932" y="773022"/>
            <a:ext cx="11966068" cy="474865"/>
          </a:xfrm>
        </p:spPr>
        <p:txBody>
          <a:bodyPr>
            <a:normAutofit/>
          </a:bodyPr>
          <a:lstStyle/>
          <a:p>
            <a:r>
              <a:rPr lang="en-US" sz="2800" dirty="0">
                <a:solidFill>
                  <a:schemeClr val="accent1"/>
                </a:solidFill>
              </a:rPr>
              <a:t>Add People to Groups – Individually from the My People Screen</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22</a:t>
            </a:fld>
            <a:endParaRPr lang="en-US"/>
          </a:p>
        </p:txBody>
      </p:sp>
      <p:sp>
        <p:nvSpPr>
          <p:cNvPr id="10" name="TextBox 9">
            <a:extLst>
              <a:ext uri="{FF2B5EF4-FFF2-40B4-BE49-F238E27FC236}">
                <a16:creationId xmlns:a16="http://schemas.microsoft.com/office/drawing/2014/main" id="{F3B20FEA-BD73-84CF-59C2-A218AA260737}"/>
              </a:ext>
            </a:extLst>
          </p:cNvPr>
          <p:cNvSpPr txBox="1"/>
          <p:nvPr/>
        </p:nvSpPr>
        <p:spPr>
          <a:xfrm>
            <a:off x="1238630" y="1409125"/>
            <a:ext cx="9443415" cy="4247317"/>
          </a:xfrm>
          <a:prstGeom prst="rect">
            <a:avLst/>
          </a:prstGeom>
          <a:noFill/>
        </p:spPr>
        <p:txBody>
          <a:bodyPr wrap="square">
            <a:spAutoFit/>
          </a:bodyPr>
          <a:lstStyle/>
          <a:p>
            <a:pPr marL="342900" indent="-342900" algn="l">
              <a:buAutoNum type="arabicPeriod"/>
            </a:pPr>
            <a:r>
              <a:rPr lang="en-US" b="0" i="0" dirty="0">
                <a:solidFill>
                  <a:srgbClr val="303030"/>
                </a:solidFill>
                <a:effectLst/>
                <a:highlight>
                  <a:srgbClr val="FFFFFF"/>
                </a:highlight>
                <a:latin typeface="Open Sans" panose="020B0606030504020204" pitchFamily="34" charset="0"/>
              </a:rPr>
              <a:t>From the </a:t>
            </a:r>
            <a:r>
              <a:rPr lang="en-US" b="1" i="0" dirty="0">
                <a:solidFill>
                  <a:srgbClr val="303030"/>
                </a:solidFill>
                <a:effectLst/>
                <a:highlight>
                  <a:srgbClr val="FFFFFF"/>
                </a:highlight>
                <a:latin typeface="Open Sans" panose="020B0606030504020204" pitchFamily="34" charset="0"/>
              </a:rPr>
              <a:t>My People</a:t>
            </a:r>
            <a:r>
              <a:rPr lang="en-US" b="0" i="0" dirty="0">
                <a:solidFill>
                  <a:srgbClr val="303030"/>
                </a:solidFill>
                <a:effectLst/>
                <a:highlight>
                  <a:srgbClr val="FFFFFF"/>
                </a:highlight>
                <a:latin typeface="Open Sans" panose="020B0606030504020204" pitchFamily="34" charset="0"/>
              </a:rPr>
              <a:t> Screen, choose the contact you wish to add to a group by selecting the </a:t>
            </a:r>
            <a:r>
              <a:rPr lang="en-US" b="1" i="0" dirty="0">
                <a:solidFill>
                  <a:srgbClr val="303030"/>
                </a:solidFill>
                <a:effectLst/>
                <a:highlight>
                  <a:srgbClr val="FFFFFF"/>
                </a:highlight>
                <a:latin typeface="Open Sans" panose="020B0606030504020204" pitchFamily="34" charset="0"/>
              </a:rPr>
              <a:t>checkbox</a:t>
            </a:r>
            <a:r>
              <a:rPr lang="en-US" b="0" i="0" dirty="0">
                <a:solidFill>
                  <a:srgbClr val="303030"/>
                </a:solidFill>
                <a:effectLst/>
                <a:highlight>
                  <a:srgbClr val="FFFFFF"/>
                </a:highlight>
                <a:latin typeface="Open Sans" panose="020B0606030504020204" pitchFamily="34" charset="0"/>
              </a:rPr>
              <a:t> next to their name.</a:t>
            </a:r>
          </a:p>
          <a:p>
            <a:pPr marL="342900" indent="-342900" algn="l">
              <a:buAutoNum type="arabicPeriod"/>
            </a:pPr>
            <a:endParaRPr lang="en-US" dirty="0">
              <a:solidFill>
                <a:srgbClr val="303030"/>
              </a:solidFill>
              <a:highlight>
                <a:srgbClr val="FFFFFF"/>
              </a:highlight>
              <a:latin typeface="Open Sans" panose="020B0606030504020204" pitchFamily="34" charset="0"/>
            </a:endParaRPr>
          </a:p>
          <a:p>
            <a:pPr marL="342900" indent="-342900" algn="l">
              <a:buAutoNum type="arabicPeriod"/>
            </a:pPr>
            <a:endParaRPr lang="en-US" b="0" i="0" dirty="0">
              <a:solidFill>
                <a:srgbClr val="303030"/>
              </a:solidFill>
              <a:effectLst/>
              <a:highlight>
                <a:srgbClr val="FFFFFF"/>
              </a:highlight>
              <a:latin typeface="Open Sans" panose="020B0606030504020204" pitchFamily="34" charset="0"/>
            </a:endParaRPr>
          </a:p>
          <a:p>
            <a:pPr marL="342900" indent="-342900" algn="l">
              <a:buAutoNum type="arabicPeriod"/>
            </a:pPr>
            <a:endParaRPr lang="en-US" dirty="0">
              <a:solidFill>
                <a:srgbClr val="303030"/>
              </a:solidFill>
              <a:highlight>
                <a:srgbClr val="FFFFFF"/>
              </a:highlight>
              <a:latin typeface="Open Sans" panose="020B0606030504020204" pitchFamily="34" charset="0"/>
            </a:endParaRPr>
          </a:p>
          <a:p>
            <a:pPr marL="342900" indent="-342900" algn="l">
              <a:buAutoNum type="arabicPeriod"/>
            </a:pPr>
            <a:endParaRPr lang="en-US" b="0" i="0" dirty="0">
              <a:solidFill>
                <a:srgbClr val="303030"/>
              </a:solidFill>
              <a:effectLst/>
              <a:highlight>
                <a:srgbClr val="FFFFFF"/>
              </a:highlight>
              <a:latin typeface="Open Sans" panose="020B0606030504020204" pitchFamily="34" charset="0"/>
            </a:endParaRPr>
          </a:p>
          <a:p>
            <a:pPr marL="342900" indent="-342900" algn="l">
              <a:buAutoNum type="arabicPeriod"/>
            </a:pPr>
            <a:endParaRPr lang="en-US" dirty="0">
              <a:solidFill>
                <a:srgbClr val="303030"/>
              </a:solidFill>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r>
              <a:rPr lang="en-US" b="0" i="0" dirty="0">
                <a:solidFill>
                  <a:srgbClr val="303030"/>
                </a:solidFill>
                <a:effectLst/>
                <a:highlight>
                  <a:srgbClr val="FFFFFF"/>
                </a:highlight>
                <a:latin typeface="Open Sans" panose="020B0606030504020204" pitchFamily="34" charset="0"/>
              </a:rPr>
              <a:t>2. Select Add To</a:t>
            </a: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r>
              <a:rPr lang="en-US" dirty="0">
                <a:solidFill>
                  <a:srgbClr val="303030"/>
                </a:solidFill>
                <a:highlight>
                  <a:srgbClr val="FFFFFF"/>
                </a:highlight>
                <a:latin typeface="Open Sans" panose="020B0606030504020204" pitchFamily="34" charset="0"/>
              </a:rPr>
              <a:t>3. Select Groups </a:t>
            </a:r>
            <a:endParaRPr lang="en-US" b="0" i="0" dirty="0">
              <a:solidFill>
                <a:srgbClr val="303030"/>
              </a:solidFill>
              <a:effectLst/>
              <a:highlight>
                <a:srgbClr val="FFFFFF"/>
              </a:highlight>
              <a:latin typeface="Open Sans" panose="020B0606030504020204" pitchFamily="34" charset="0"/>
            </a:endParaRPr>
          </a:p>
        </p:txBody>
      </p:sp>
      <p:pic>
        <p:nvPicPr>
          <p:cNvPr id="3" name="Picture 2" descr="A screenshot of a computer&#10;&#10;Description automatically generated">
            <a:extLst>
              <a:ext uri="{FF2B5EF4-FFF2-40B4-BE49-F238E27FC236}">
                <a16:creationId xmlns:a16="http://schemas.microsoft.com/office/drawing/2014/main" id="{FFBB4784-C641-46F7-6224-8705A765E3F4}"/>
              </a:ext>
            </a:extLst>
          </p:cNvPr>
          <p:cNvPicPr>
            <a:picLocks noChangeAspect="1"/>
          </p:cNvPicPr>
          <p:nvPr/>
        </p:nvPicPr>
        <p:blipFill>
          <a:blip r:embed="rId3"/>
          <a:stretch>
            <a:fillRect/>
          </a:stretch>
        </p:blipFill>
        <p:spPr>
          <a:xfrm>
            <a:off x="3318942" y="4627870"/>
            <a:ext cx="1990476" cy="2057143"/>
          </a:xfrm>
          <a:prstGeom prst="rect">
            <a:avLst/>
          </a:prstGeom>
        </p:spPr>
      </p:pic>
      <p:pic>
        <p:nvPicPr>
          <p:cNvPr id="8" name="Picture 7" descr="A red arrow pointing to a white background&#10;&#10;Description automatically generated">
            <a:extLst>
              <a:ext uri="{FF2B5EF4-FFF2-40B4-BE49-F238E27FC236}">
                <a16:creationId xmlns:a16="http://schemas.microsoft.com/office/drawing/2014/main" id="{CFAAD261-0311-879D-A6DA-458DAD89B24B}"/>
              </a:ext>
            </a:extLst>
          </p:cNvPr>
          <p:cNvPicPr>
            <a:picLocks noChangeAspect="1"/>
          </p:cNvPicPr>
          <p:nvPr/>
        </p:nvPicPr>
        <p:blipFill>
          <a:blip r:embed="rId4"/>
          <a:stretch>
            <a:fillRect/>
          </a:stretch>
        </p:blipFill>
        <p:spPr>
          <a:xfrm>
            <a:off x="3142752" y="3786970"/>
            <a:ext cx="2342857" cy="638095"/>
          </a:xfrm>
          <a:prstGeom prst="rect">
            <a:avLst/>
          </a:prstGeom>
        </p:spPr>
      </p:pic>
      <p:pic>
        <p:nvPicPr>
          <p:cNvPr id="12" name="Picture 11">
            <a:extLst>
              <a:ext uri="{FF2B5EF4-FFF2-40B4-BE49-F238E27FC236}">
                <a16:creationId xmlns:a16="http://schemas.microsoft.com/office/drawing/2014/main" id="{F03F1A86-BC83-980A-2199-1188E91E7324}"/>
              </a:ext>
            </a:extLst>
          </p:cNvPr>
          <p:cNvPicPr>
            <a:picLocks noChangeAspect="1"/>
          </p:cNvPicPr>
          <p:nvPr/>
        </p:nvPicPr>
        <p:blipFill>
          <a:blip r:embed="rId5"/>
          <a:stretch>
            <a:fillRect/>
          </a:stretch>
        </p:blipFill>
        <p:spPr>
          <a:xfrm>
            <a:off x="632775" y="2086143"/>
            <a:ext cx="11152381" cy="1342857"/>
          </a:xfrm>
          <a:prstGeom prst="rect">
            <a:avLst/>
          </a:prstGeom>
        </p:spPr>
      </p:pic>
    </p:spTree>
    <p:custDataLst>
      <p:tags r:id="rId1"/>
    </p:custDataLst>
    <p:extLst>
      <p:ext uri="{BB962C8B-B14F-4D97-AF65-F5344CB8AC3E}">
        <p14:creationId xmlns:p14="http://schemas.microsoft.com/office/powerpoint/2010/main" val="1824488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6B5D99C-69E4-0F87-8453-0D6EF3D36BE5}"/>
              </a:ext>
            </a:extLst>
          </p:cNvPr>
          <p:cNvSpPr>
            <a:spLocks noGrp="1"/>
          </p:cNvSpPr>
          <p:nvPr>
            <p:ph type="title"/>
          </p:nvPr>
        </p:nvSpPr>
        <p:spPr>
          <a:xfrm>
            <a:off x="225932" y="773022"/>
            <a:ext cx="11966068" cy="474865"/>
          </a:xfrm>
        </p:spPr>
        <p:txBody>
          <a:bodyPr>
            <a:normAutofit/>
          </a:bodyPr>
          <a:lstStyle/>
          <a:p>
            <a:r>
              <a:rPr lang="en-US" sz="2800" dirty="0">
                <a:solidFill>
                  <a:schemeClr val="accent1"/>
                </a:solidFill>
              </a:rPr>
              <a:t>Add People to Groups – Individually from the My People Screen</a:t>
            </a:r>
          </a:p>
        </p:txBody>
      </p:sp>
      <p:sp>
        <p:nvSpPr>
          <p:cNvPr id="5" name="Footer Placeholder 4">
            <a:extLst>
              <a:ext uri="{FF2B5EF4-FFF2-40B4-BE49-F238E27FC236}">
                <a16:creationId xmlns:a16="http://schemas.microsoft.com/office/drawing/2014/main" id="{870B32FA-5967-3362-BF5A-10B41F7A3F57}"/>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561F0D45-D7D4-2795-35EF-1345FB26F829}"/>
              </a:ext>
            </a:extLst>
          </p:cNvPr>
          <p:cNvSpPr>
            <a:spLocks noGrp="1"/>
          </p:cNvSpPr>
          <p:nvPr>
            <p:ph type="sldNum" sz="quarter" idx="11"/>
          </p:nvPr>
        </p:nvSpPr>
        <p:spPr/>
        <p:txBody>
          <a:bodyPr/>
          <a:lstStyle/>
          <a:p>
            <a:fld id="{06DC8C61-BA76-4F88-8F1B-7636B73E57C8}" type="slidenum">
              <a:rPr lang="en-US" smtClean="0"/>
              <a:pPr/>
              <a:t>23</a:t>
            </a:fld>
            <a:endParaRPr lang="en-US"/>
          </a:p>
        </p:txBody>
      </p:sp>
      <p:sp>
        <p:nvSpPr>
          <p:cNvPr id="10" name="TextBox 9">
            <a:extLst>
              <a:ext uri="{FF2B5EF4-FFF2-40B4-BE49-F238E27FC236}">
                <a16:creationId xmlns:a16="http://schemas.microsoft.com/office/drawing/2014/main" id="{F3B20FEA-BD73-84CF-59C2-A218AA260737}"/>
              </a:ext>
            </a:extLst>
          </p:cNvPr>
          <p:cNvSpPr txBox="1"/>
          <p:nvPr/>
        </p:nvSpPr>
        <p:spPr>
          <a:xfrm>
            <a:off x="1238630" y="1340300"/>
            <a:ext cx="9443415" cy="5632311"/>
          </a:xfrm>
          <a:prstGeom prst="rect">
            <a:avLst/>
          </a:prstGeom>
          <a:noFill/>
        </p:spPr>
        <p:txBody>
          <a:bodyPr wrap="square">
            <a:spAutoFit/>
          </a:bodyPr>
          <a:lstStyle/>
          <a:p>
            <a:pPr algn="l"/>
            <a:r>
              <a:rPr lang="en-US" b="0" i="0" dirty="0">
                <a:solidFill>
                  <a:srgbClr val="303030"/>
                </a:solidFill>
                <a:effectLst/>
                <a:highlight>
                  <a:srgbClr val="FFFFFF"/>
                </a:highlight>
                <a:latin typeface="Open Sans" panose="020B0606030504020204" pitchFamily="34" charset="0"/>
              </a:rPr>
              <a:t>4. Choose all groups you wish to add the contact to using the </a:t>
            </a:r>
            <a:r>
              <a:rPr lang="en-US" b="1" i="0" dirty="0">
                <a:solidFill>
                  <a:srgbClr val="303030"/>
                </a:solidFill>
                <a:effectLst/>
                <a:highlight>
                  <a:srgbClr val="FFFFFF"/>
                </a:highlight>
                <a:latin typeface="Open Sans" panose="020B0606030504020204" pitchFamily="34" charset="0"/>
              </a:rPr>
              <a:t>checkboxes</a:t>
            </a:r>
            <a:r>
              <a:rPr lang="en-US" b="0" i="0" dirty="0">
                <a:solidFill>
                  <a:srgbClr val="303030"/>
                </a:solidFill>
                <a:effectLst/>
                <a:highlight>
                  <a:srgbClr val="FFFFFF"/>
                </a:highlight>
                <a:latin typeface="Open Sans" panose="020B0606030504020204" pitchFamily="34" charset="0"/>
              </a:rPr>
              <a:t>.</a:t>
            </a: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b="0" i="0" dirty="0">
              <a:solidFill>
                <a:srgbClr val="303030"/>
              </a:solidFill>
              <a:effectLst/>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endParaRPr lang="en-US" dirty="0">
              <a:solidFill>
                <a:srgbClr val="303030"/>
              </a:solidFill>
              <a:highlight>
                <a:srgbClr val="FFFFFF"/>
              </a:highlight>
              <a:latin typeface="Open Sans" panose="020B0606030504020204" pitchFamily="34" charset="0"/>
            </a:endParaRPr>
          </a:p>
          <a:p>
            <a:pPr algn="l"/>
            <a:r>
              <a:rPr lang="en-US" b="0" i="0" dirty="0">
                <a:solidFill>
                  <a:srgbClr val="303030"/>
                </a:solidFill>
                <a:effectLst/>
                <a:highlight>
                  <a:srgbClr val="FFFFFF"/>
                </a:highlight>
                <a:latin typeface="Open Sans" panose="020B0606030504020204" pitchFamily="34" charset="0"/>
              </a:rPr>
              <a:t>5. Select </a:t>
            </a:r>
            <a:r>
              <a:rPr lang="en-US" b="1" i="0" dirty="0">
                <a:solidFill>
                  <a:srgbClr val="303030"/>
                </a:solidFill>
                <a:effectLst/>
                <a:highlight>
                  <a:srgbClr val="FFFFFF"/>
                </a:highlight>
                <a:latin typeface="Open Sans" panose="020B0606030504020204" pitchFamily="34" charset="0"/>
              </a:rPr>
              <a:t>Done</a:t>
            </a:r>
            <a:r>
              <a:rPr lang="en-US" b="0" i="0" dirty="0">
                <a:solidFill>
                  <a:srgbClr val="303030"/>
                </a:solidFill>
                <a:effectLst/>
                <a:highlight>
                  <a:srgbClr val="FFFFFF"/>
                </a:highlight>
                <a:latin typeface="Open Sans" panose="020B0606030504020204" pitchFamily="34" charset="0"/>
              </a:rPr>
              <a:t> at the bottom of the screen when finished.</a:t>
            </a:r>
          </a:p>
          <a:p>
            <a:br>
              <a:rPr lang="en-US" dirty="0"/>
            </a:br>
            <a:endParaRPr lang="en-US" b="0" i="0" dirty="0">
              <a:solidFill>
                <a:srgbClr val="303030"/>
              </a:solidFill>
              <a:effectLst/>
              <a:highlight>
                <a:srgbClr val="FFFFFF"/>
              </a:highlight>
              <a:latin typeface="Open Sans" panose="020B0606030504020204" pitchFamily="34" charset="0"/>
            </a:endParaRPr>
          </a:p>
          <a:p>
            <a:br>
              <a:rPr lang="en-US" dirty="0"/>
            </a:br>
            <a:endParaRPr lang="en-US" b="0" i="0" dirty="0">
              <a:solidFill>
                <a:srgbClr val="303030"/>
              </a:solidFill>
              <a:effectLst/>
              <a:highlight>
                <a:srgbClr val="FFFFFF"/>
              </a:highlight>
              <a:latin typeface="Open Sans" panose="020B0606030504020204" pitchFamily="34" charset="0"/>
            </a:endParaRPr>
          </a:p>
        </p:txBody>
      </p:sp>
      <p:pic>
        <p:nvPicPr>
          <p:cNvPr id="4" name="Picture 3" descr="A screenshot of a social media account&#10;&#10;Description automatically generated">
            <a:extLst>
              <a:ext uri="{FF2B5EF4-FFF2-40B4-BE49-F238E27FC236}">
                <a16:creationId xmlns:a16="http://schemas.microsoft.com/office/drawing/2014/main" id="{188219E2-E0AC-0974-20DE-E71370407C26}"/>
              </a:ext>
            </a:extLst>
          </p:cNvPr>
          <p:cNvPicPr>
            <a:picLocks noChangeAspect="1"/>
          </p:cNvPicPr>
          <p:nvPr/>
        </p:nvPicPr>
        <p:blipFill>
          <a:blip r:embed="rId3"/>
          <a:stretch>
            <a:fillRect/>
          </a:stretch>
        </p:blipFill>
        <p:spPr>
          <a:xfrm>
            <a:off x="3754016" y="1832588"/>
            <a:ext cx="4149007" cy="3192823"/>
          </a:xfrm>
          <a:prstGeom prst="rect">
            <a:avLst/>
          </a:prstGeom>
        </p:spPr>
      </p:pic>
      <p:pic>
        <p:nvPicPr>
          <p:cNvPr id="11" name="Picture 10">
            <a:extLst>
              <a:ext uri="{FF2B5EF4-FFF2-40B4-BE49-F238E27FC236}">
                <a16:creationId xmlns:a16="http://schemas.microsoft.com/office/drawing/2014/main" id="{CDE23995-64B9-FCCE-6292-F337299B586E}"/>
              </a:ext>
            </a:extLst>
          </p:cNvPr>
          <p:cNvPicPr>
            <a:picLocks noChangeAspect="1"/>
          </p:cNvPicPr>
          <p:nvPr/>
        </p:nvPicPr>
        <p:blipFill>
          <a:blip r:embed="rId4"/>
          <a:stretch>
            <a:fillRect/>
          </a:stretch>
        </p:blipFill>
        <p:spPr>
          <a:xfrm>
            <a:off x="2564364" y="5880812"/>
            <a:ext cx="4742857" cy="561905"/>
          </a:xfrm>
          <a:prstGeom prst="rect">
            <a:avLst/>
          </a:prstGeom>
        </p:spPr>
      </p:pic>
    </p:spTree>
    <p:custDataLst>
      <p:tags r:id="rId1"/>
    </p:custDataLst>
    <p:extLst>
      <p:ext uri="{BB962C8B-B14F-4D97-AF65-F5344CB8AC3E}">
        <p14:creationId xmlns:p14="http://schemas.microsoft.com/office/powerpoint/2010/main" val="7957780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4"/>
  <p:tag name="ARTICULATE_DESIGN_ID_OFFICE THEME" val="jNLC387u"/>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142037"/>
      </a:dk1>
      <a:lt1>
        <a:srgbClr val="FFFFFF"/>
      </a:lt1>
      <a:dk2>
        <a:srgbClr val="DCE4E7"/>
      </a:dk2>
      <a:lt2>
        <a:srgbClr val="99B0B9"/>
      </a:lt2>
      <a:accent1>
        <a:srgbClr val="0073E7"/>
      </a:accent1>
      <a:accent2>
        <a:srgbClr val="142037"/>
      </a:accent2>
      <a:accent3>
        <a:srgbClr val="8229F5"/>
      </a:accent3>
      <a:accent4>
        <a:srgbClr val="FF4E7A"/>
      </a:accent4>
      <a:accent5>
        <a:srgbClr val="FFBF1F"/>
      </a:accent5>
      <a:accent6>
        <a:srgbClr val="FE7040"/>
      </a:accent6>
      <a:hlink>
        <a:srgbClr val="05B2DD"/>
      </a:hlink>
      <a:folHlink>
        <a:srgbClr val="56DDCE"/>
      </a:folHlink>
    </a:clrScheme>
    <a:fontScheme name="Custom 719">
      <a:majorFont>
        <a:latin typeface="Montserrat"/>
        <a:ea typeface=""/>
        <a:cs typeface=""/>
      </a:majorFont>
      <a:minorFont>
        <a:latin typeface="Mulish"/>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720">
      <a:majorFont>
        <a:latin typeface="Montserrat"/>
        <a:ea typeface=""/>
        <a:cs typeface=""/>
      </a:majorFont>
      <a:minorFont>
        <a:latin typeface="Mulish"/>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e5e4bb0-2287-4ca5-8671-a8967ceeeb1f" xsi:nil="true"/>
    <lcf76f155ced4ddcb4097134ff3c332f xmlns="8649f545-2b71-4f34-8790-95b43d70809b">
      <Terms xmlns="http://schemas.microsoft.com/office/infopath/2007/PartnerControls"/>
    </lcf76f155ced4ddcb4097134ff3c332f>
    <SharedWithUsers xmlns="8e5e4bb0-2287-4ca5-8671-a8967ceeeb1f">
      <UserInfo>
        <DisplayName>Jessica Wilson</DisplayName>
        <AccountId>422</AccountId>
        <AccountType/>
      </UserInfo>
      <UserInfo>
        <DisplayName>David Nguyen</DisplayName>
        <AccountId>291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D19FAF75D57474AAD6D24262A911DD7" ma:contentTypeVersion="16" ma:contentTypeDescription="Create a new document." ma:contentTypeScope="" ma:versionID="51a93e00a03e591ea14fb5b496cf59e6">
  <xsd:schema xmlns:xsd="http://www.w3.org/2001/XMLSchema" xmlns:xs="http://www.w3.org/2001/XMLSchema" xmlns:p="http://schemas.microsoft.com/office/2006/metadata/properties" xmlns:ns2="8649f545-2b71-4f34-8790-95b43d70809b" xmlns:ns3="8e5e4bb0-2287-4ca5-8671-a8967ceeeb1f" targetNamespace="http://schemas.microsoft.com/office/2006/metadata/properties" ma:root="true" ma:fieldsID="ea3744899b528588c1aa93b073f92b3a" ns2:_="" ns3:_="">
    <xsd:import namespace="8649f545-2b71-4f34-8790-95b43d70809b"/>
    <xsd:import namespace="8e5e4bb0-2287-4ca5-8671-a8967ceeeb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9f545-2b71-4f34-8790-95b43d7080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253d1c5-b1be-4575-9fed-6e419a893f7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e5e4bb0-2287-4ca5-8671-a8967ceeeb1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938e1ee-3c3e-4db5-9fe5-cd5bdbe578f8}" ma:internalName="TaxCatchAll" ma:showField="CatchAllData" ma:web="8e5e4bb0-2287-4ca5-8671-a8967ceeeb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2B3EC6-4242-41BE-A352-0EBFD69C72DC}">
  <ds:schemaRefs>
    <ds:schemaRef ds:uri="http://schemas.microsoft.com/sharepoint/v3/contenttype/forms"/>
  </ds:schemaRefs>
</ds:datastoreItem>
</file>

<file path=customXml/itemProps2.xml><?xml version="1.0" encoding="utf-8"?>
<ds:datastoreItem xmlns:ds="http://schemas.openxmlformats.org/officeDocument/2006/customXml" ds:itemID="{23E68179-6F46-409B-9EA1-BDF9AEC7438F}">
  <ds:schemaRefs>
    <ds:schemaRef ds:uri="8649f545-2b71-4f34-8790-95b43d70809b"/>
    <ds:schemaRef ds:uri="8e5e4bb0-2287-4ca5-8671-a8967ceeeb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AC4A7E6-C57C-4711-BC20-4C99ED4E258D}">
  <ds:schemaRefs>
    <ds:schemaRef ds:uri="8649f545-2b71-4f34-8790-95b43d70809b"/>
    <ds:schemaRef ds:uri="8e5e4bb0-2287-4ca5-8671-a8967ceeeb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15840</TotalTime>
  <Words>1428</Words>
  <Application>Microsoft Office PowerPoint</Application>
  <PresentationFormat>Widescreen</PresentationFormat>
  <Paragraphs>185</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Open Sans</vt:lpstr>
      <vt:lpstr>Arial</vt:lpstr>
      <vt:lpstr>Calibri</vt:lpstr>
      <vt:lpstr>Aptos</vt:lpstr>
      <vt:lpstr>Montserrat</vt:lpstr>
      <vt:lpstr>Mulish</vt:lpstr>
      <vt:lpstr>Office Theme</vt:lpstr>
      <vt:lpstr>ActivePipe Contact Database Preparation</vt:lpstr>
      <vt:lpstr>The importance of contacts  As real estate agents, you are in the people business. Contacts, whether they are leads, friends, old classmates, or coworkers, are all potential sales for you.   Our tools specialize in making sphere nurturing a breeze with our numerous automation and touchpoint functionalities.   With Moxi, the first hurdle you need to overcome is getting your contacts into your new CRM. Please review the next slides on how to prepare your contact databases for success! </vt:lpstr>
      <vt:lpstr>Preparing your contacts for </vt:lpstr>
      <vt:lpstr>PowerPoint Presentation</vt:lpstr>
      <vt:lpstr>PowerPoint Presentation</vt:lpstr>
      <vt:lpstr>What information is synced from my email? </vt:lpstr>
      <vt:lpstr>Categorizing Contacts with Groups</vt:lpstr>
      <vt:lpstr>ActivePipe Initial Set-Up &amp; Contact Sync</vt:lpstr>
      <vt:lpstr>ActivePipe Initial Set-Up &amp; Contact Sync</vt:lpstr>
      <vt:lpstr>Why Group Contacts in MoxiEngage?</vt:lpstr>
      <vt:lpstr>How to Group Contacts in MoxiEngage</vt:lpstr>
      <vt:lpstr>How to Create a New Group in MoxiEngage</vt:lpstr>
      <vt:lpstr>How to Create a New Group in MoxiEngage</vt:lpstr>
      <vt:lpstr>How to Create a New Group in MoxiEngage</vt:lpstr>
      <vt:lpstr>How to Delete a Group in MoxiEngage</vt:lpstr>
      <vt:lpstr>Add People to Groups – In Bulk</vt:lpstr>
      <vt:lpstr>Add People to Groups – In Bulk</vt:lpstr>
      <vt:lpstr>Add People to Groups – In Bulk</vt:lpstr>
      <vt:lpstr>Add People to Groups – In Bulk</vt:lpstr>
      <vt:lpstr>Add People to Groups – Individually from the Contact Card</vt:lpstr>
      <vt:lpstr>Add People to Groups – Individually from the Contact Card</vt:lpstr>
      <vt:lpstr>Add People to Groups – Individually from the My People Screen</vt:lpstr>
      <vt:lpstr>Add People to Groups – Individually from the My People Screen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Emiliya Shender</dc:creator>
  <cp:lastModifiedBy>Kate Spears</cp:lastModifiedBy>
  <cp:revision>226</cp:revision>
  <dcterms:created xsi:type="dcterms:W3CDTF">2022-08-14T12:09:12Z</dcterms:created>
  <dcterms:modified xsi:type="dcterms:W3CDTF">2024-06-24T11:05:37Z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0x0101005D19FAF75D57474AAD6D24262A911DD7</vt:lpwstr>
  </property>
  <property fmtid="{D5CDD505-2E9C-101B-9397-08002B2CF9AE}" pid="3" name="MediaServiceImageTags">
    <vt:lpwstr/>
  </property>
  <property fmtid="{D5CDD505-2E9C-101B-9397-08002B2CF9AE}" pid="4" name="ArticulateGUID">
    <vt:lpwstr>65BDFB31-2702-4FFB-B233-9FA9C9B34110</vt:lpwstr>
  </property>
  <property fmtid="{D5CDD505-2E9C-101B-9397-08002B2CF9AE}" pid="5" name="ArticulatePath">
    <vt:lpwstr>https://moxiworks.sharepoint.com/sites/MoxiWorks/Shared Documents/General/Brand Assets/PowerPoint Template [DOWNLOAD, THEN USE]</vt:lpwstr>
  </property>
</Properties>
</file>