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4" r:id="rId1"/>
  </p:sldMasterIdLst>
  <p:sldIdLst>
    <p:sldId id="256" r:id="rId2"/>
    <p:sldId id="257" r:id="rId3"/>
    <p:sldId id="274" r:id="rId4"/>
    <p:sldId id="258" r:id="rId5"/>
    <p:sldId id="262" r:id="rId6"/>
    <p:sldId id="271" r:id="rId7"/>
    <p:sldId id="268" r:id="rId8"/>
    <p:sldId id="265" r:id="rId9"/>
    <p:sldId id="263" r:id="rId10"/>
    <p:sldId id="269" r:id="rId11"/>
    <p:sldId id="259" r:id="rId12"/>
    <p:sldId id="285" r:id="rId13"/>
    <p:sldId id="276" r:id="rId14"/>
    <p:sldId id="278" r:id="rId15"/>
    <p:sldId id="273" r:id="rId16"/>
    <p:sldId id="279" r:id="rId17"/>
    <p:sldId id="280" r:id="rId18"/>
    <p:sldId id="281" r:id="rId19"/>
    <p:sldId id="282" r:id="rId20"/>
    <p:sldId id="277" r:id="rId21"/>
    <p:sldId id="264" r:id="rId22"/>
    <p:sldId id="266" r:id="rId23"/>
    <p:sldId id="267" r:id="rId24"/>
    <p:sldId id="286" r:id="rId25"/>
    <p:sldId id="283" r:id="rId26"/>
    <p:sldId id="260" r:id="rId27"/>
    <p:sldId id="284" r:id="rId28"/>
    <p:sldId id="261" r:id="rId2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bie Yankey" initials="DY" lastIdx="5" clrIdx="0">
    <p:extLst>
      <p:ext uri="{19B8F6BF-5375-455C-9EA6-DF929625EA0E}">
        <p15:presenceInfo xmlns:p15="http://schemas.microsoft.com/office/powerpoint/2012/main" userId="c61ebb1270a056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69DAEA-C976-41A2-B544-009A3568F6BF}" v="576" dt="2021-01-19T21:30:08.1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diagrams/_rels/data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711711-2476-4FAA-AF3F-D1E483BF8BD7}"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95040001-DBEE-40CE-9659-0CDFFD93F4EE}">
      <dgm:prSet/>
      <dgm:spPr/>
      <dgm:t>
        <a:bodyPr/>
        <a:lstStyle/>
        <a:p>
          <a:pPr>
            <a:lnSpc>
              <a:spcPct val="100000"/>
            </a:lnSpc>
          </a:pPr>
          <a:r>
            <a:rPr lang="en-US" dirty="0"/>
            <a:t>You are an Independent Contractor so decide what your Storefront will look like</a:t>
          </a:r>
        </a:p>
      </dgm:t>
    </dgm:pt>
    <dgm:pt modelId="{6DD2BB7A-532C-4935-A278-08E6BAB41E21}" type="parTrans" cxnId="{291284B6-3734-460C-86D0-84C759C27262}">
      <dgm:prSet/>
      <dgm:spPr/>
      <dgm:t>
        <a:bodyPr/>
        <a:lstStyle/>
        <a:p>
          <a:endParaRPr lang="en-US"/>
        </a:p>
      </dgm:t>
    </dgm:pt>
    <dgm:pt modelId="{4CCBC259-CBBE-46D1-B036-ABB71D2CE2B4}" type="sibTrans" cxnId="{291284B6-3734-460C-86D0-84C759C27262}">
      <dgm:prSet/>
      <dgm:spPr/>
      <dgm:t>
        <a:bodyPr/>
        <a:lstStyle/>
        <a:p>
          <a:pPr>
            <a:lnSpc>
              <a:spcPct val="100000"/>
            </a:lnSpc>
          </a:pPr>
          <a:endParaRPr lang="en-US"/>
        </a:p>
      </dgm:t>
    </dgm:pt>
    <dgm:pt modelId="{CF5F2DEE-684F-4D6E-BB80-D42A72C1D9AD}">
      <dgm:prSet/>
      <dgm:spPr/>
      <dgm:t>
        <a:bodyPr/>
        <a:lstStyle/>
        <a:p>
          <a:pPr>
            <a:lnSpc>
              <a:spcPct val="100000"/>
            </a:lnSpc>
          </a:pPr>
          <a:r>
            <a:rPr lang="en-US" dirty="0"/>
            <a:t>What are you going to sell  -  The listing presentation is for selling YOU and what you have to offer</a:t>
          </a:r>
        </a:p>
      </dgm:t>
    </dgm:pt>
    <dgm:pt modelId="{F67017ED-A9F4-4C50-BC20-DC913F6415A6}" type="parTrans" cxnId="{C51B3721-9C33-4949-AC04-EF7BD79CBC93}">
      <dgm:prSet/>
      <dgm:spPr/>
      <dgm:t>
        <a:bodyPr/>
        <a:lstStyle/>
        <a:p>
          <a:endParaRPr lang="en-US"/>
        </a:p>
      </dgm:t>
    </dgm:pt>
    <dgm:pt modelId="{DFACB38C-5CF8-4A92-8B40-BDC984A94EDF}" type="sibTrans" cxnId="{C51B3721-9C33-4949-AC04-EF7BD79CBC93}">
      <dgm:prSet/>
      <dgm:spPr/>
      <dgm:t>
        <a:bodyPr/>
        <a:lstStyle/>
        <a:p>
          <a:pPr>
            <a:lnSpc>
              <a:spcPct val="100000"/>
            </a:lnSpc>
          </a:pPr>
          <a:endParaRPr lang="en-US"/>
        </a:p>
      </dgm:t>
    </dgm:pt>
    <dgm:pt modelId="{55062714-D38C-4B63-A32D-1768521A3687}">
      <dgm:prSet/>
      <dgm:spPr/>
      <dgm:t>
        <a:bodyPr/>
        <a:lstStyle/>
        <a:p>
          <a:pPr>
            <a:lnSpc>
              <a:spcPct val="100000"/>
            </a:lnSpc>
          </a:pPr>
          <a:r>
            <a:rPr lang="en-US"/>
            <a:t>How will you present your merchandise – How will you dress for the listing appointment</a:t>
          </a:r>
        </a:p>
      </dgm:t>
    </dgm:pt>
    <dgm:pt modelId="{E91B5251-C67A-4A6D-AF85-1A084309E7A0}" type="parTrans" cxnId="{09E1338C-CC3D-4903-A401-41D951A171E2}">
      <dgm:prSet/>
      <dgm:spPr/>
      <dgm:t>
        <a:bodyPr/>
        <a:lstStyle/>
        <a:p>
          <a:endParaRPr lang="en-US"/>
        </a:p>
      </dgm:t>
    </dgm:pt>
    <dgm:pt modelId="{A0B1E469-BFD2-46A7-B3AE-B869EA1D4229}" type="sibTrans" cxnId="{09E1338C-CC3D-4903-A401-41D951A171E2}">
      <dgm:prSet/>
      <dgm:spPr/>
      <dgm:t>
        <a:bodyPr/>
        <a:lstStyle/>
        <a:p>
          <a:pPr>
            <a:lnSpc>
              <a:spcPct val="100000"/>
            </a:lnSpc>
          </a:pPr>
          <a:endParaRPr lang="en-US"/>
        </a:p>
      </dgm:t>
    </dgm:pt>
    <dgm:pt modelId="{29DA34F5-C312-4251-8DAA-F584241F1E5C}">
      <dgm:prSet/>
      <dgm:spPr/>
      <dgm:t>
        <a:bodyPr/>
        <a:lstStyle/>
        <a:p>
          <a:pPr>
            <a:lnSpc>
              <a:spcPct val="100000"/>
            </a:lnSpc>
          </a:pPr>
          <a:r>
            <a:rPr lang="en-US" dirty="0"/>
            <a:t>How will you advertise – Get to know the products CBW provides from print to social media</a:t>
          </a:r>
        </a:p>
      </dgm:t>
    </dgm:pt>
    <dgm:pt modelId="{97CC2933-0ACC-4B45-9848-375CF2513217}" type="parTrans" cxnId="{9C9829CA-FC54-4367-9E61-5A361B784DA8}">
      <dgm:prSet/>
      <dgm:spPr/>
      <dgm:t>
        <a:bodyPr/>
        <a:lstStyle/>
        <a:p>
          <a:endParaRPr lang="en-US"/>
        </a:p>
      </dgm:t>
    </dgm:pt>
    <dgm:pt modelId="{3B017500-45DC-4502-AD55-CC973AEC830A}" type="sibTrans" cxnId="{9C9829CA-FC54-4367-9E61-5A361B784DA8}">
      <dgm:prSet/>
      <dgm:spPr/>
      <dgm:t>
        <a:bodyPr/>
        <a:lstStyle/>
        <a:p>
          <a:pPr>
            <a:lnSpc>
              <a:spcPct val="100000"/>
            </a:lnSpc>
          </a:pPr>
          <a:endParaRPr lang="en-US"/>
        </a:p>
      </dgm:t>
    </dgm:pt>
    <dgm:pt modelId="{ED919B6A-6DF7-457F-89A2-414C343472FE}">
      <dgm:prSet/>
      <dgm:spPr/>
      <dgm:t>
        <a:bodyPr/>
        <a:lstStyle/>
        <a:p>
          <a:pPr>
            <a:lnSpc>
              <a:spcPct val="100000"/>
            </a:lnSpc>
          </a:pPr>
          <a:r>
            <a:rPr lang="en-US" dirty="0"/>
            <a:t>How will you pay the bills – Have you set up systems, have you taken Launch, have you prepared</a:t>
          </a:r>
        </a:p>
      </dgm:t>
    </dgm:pt>
    <dgm:pt modelId="{B7090B4D-1462-40ED-A49C-C78415193B01}" type="parTrans" cxnId="{18E40D2B-0AB4-4EF7-AA44-D73CBB52FA08}">
      <dgm:prSet/>
      <dgm:spPr/>
      <dgm:t>
        <a:bodyPr/>
        <a:lstStyle/>
        <a:p>
          <a:endParaRPr lang="en-US"/>
        </a:p>
      </dgm:t>
    </dgm:pt>
    <dgm:pt modelId="{E5B74AC3-4F37-40A5-8A63-C3036C763DB5}" type="sibTrans" cxnId="{18E40D2B-0AB4-4EF7-AA44-D73CBB52FA08}">
      <dgm:prSet/>
      <dgm:spPr/>
      <dgm:t>
        <a:bodyPr/>
        <a:lstStyle/>
        <a:p>
          <a:pPr>
            <a:lnSpc>
              <a:spcPct val="100000"/>
            </a:lnSpc>
          </a:pPr>
          <a:endParaRPr lang="en-US"/>
        </a:p>
      </dgm:t>
    </dgm:pt>
    <dgm:pt modelId="{BFAF7ABC-8AAF-4EAA-B516-75E8CBCEE208}">
      <dgm:prSet/>
      <dgm:spPr/>
      <dgm:t>
        <a:bodyPr/>
        <a:lstStyle/>
        <a:p>
          <a:pPr>
            <a:lnSpc>
              <a:spcPct val="100000"/>
            </a:lnSpc>
          </a:pPr>
          <a:r>
            <a:rPr lang="en-US" dirty="0"/>
            <a:t>Don’t forget to stick to your values/morals – they will not allow you to fail</a:t>
          </a:r>
        </a:p>
      </dgm:t>
    </dgm:pt>
    <dgm:pt modelId="{03FD7665-F50A-4A8E-BC96-18557DA45076}" type="parTrans" cxnId="{776739C0-A832-451C-9957-665872CD218C}">
      <dgm:prSet/>
      <dgm:spPr/>
      <dgm:t>
        <a:bodyPr/>
        <a:lstStyle/>
        <a:p>
          <a:endParaRPr lang="en-US"/>
        </a:p>
      </dgm:t>
    </dgm:pt>
    <dgm:pt modelId="{1CDF2A9C-E554-46A6-94EA-E0A4EEE4659F}" type="sibTrans" cxnId="{776739C0-A832-451C-9957-665872CD218C}">
      <dgm:prSet/>
      <dgm:spPr/>
      <dgm:t>
        <a:bodyPr/>
        <a:lstStyle/>
        <a:p>
          <a:pPr>
            <a:lnSpc>
              <a:spcPct val="100000"/>
            </a:lnSpc>
          </a:pPr>
          <a:endParaRPr lang="en-US"/>
        </a:p>
      </dgm:t>
    </dgm:pt>
    <dgm:pt modelId="{D37887B9-068B-4FC6-B46E-B2CE40EB3ABF}">
      <dgm:prSet/>
      <dgm:spPr/>
      <dgm:t>
        <a:bodyPr/>
        <a:lstStyle/>
        <a:p>
          <a:pPr>
            <a:lnSpc>
              <a:spcPct val="100000"/>
            </a:lnSpc>
          </a:pPr>
          <a:r>
            <a:rPr lang="en-US" dirty="0"/>
            <a:t>Prepare for the Grand Opening</a:t>
          </a:r>
        </a:p>
      </dgm:t>
    </dgm:pt>
    <dgm:pt modelId="{CF335FDF-7358-4D8F-B141-C90A2AE30825}" type="parTrans" cxnId="{9C61AB3D-FDE9-4245-92A6-2E1EC64CFF58}">
      <dgm:prSet/>
      <dgm:spPr/>
      <dgm:t>
        <a:bodyPr/>
        <a:lstStyle/>
        <a:p>
          <a:endParaRPr lang="en-US"/>
        </a:p>
      </dgm:t>
    </dgm:pt>
    <dgm:pt modelId="{0DCF9F8E-92F3-4FF2-96FC-06B3ABA34C6E}" type="sibTrans" cxnId="{9C61AB3D-FDE9-4245-92A6-2E1EC64CFF58}">
      <dgm:prSet/>
      <dgm:spPr/>
      <dgm:t>
        <a:bodyPr/>
        <a:lstStyle/>
        <a:p>
          <a:endParaRPr lang="en-US"/>
        </a:p>
      </dgm:t>
    </dgm:pt>
    <dgm:pt modelId="{11F411AA-6A73-47DC-80C7-CFF0F825EA25}" type="pres">
      <dgm:prSet presAssocID="{A1711711-2476-4FAA-AF3F-D1E483BF8BD7}" presName="root" presStyleCnt="0">
        <dgm:presLayoutVars>
          <dgm:dir/>
          <dgm:resizeHandles val="exact"/>
        </dgm:presLayoutVars>
      </dgm:prSet>
      <dgm:spPr/>
    </dgm:pt>
    <dgm:pt modelId="{28B2F685-1234-4C64-A35A-ED1A1C05A781}" type="pres">
      <dgm:prSet presAssocID="{95040001-DBEE-40CE-9659-0CDFFD93F4EE}" presName="compNode" presStyleCnt="0"/>
      <dgm:spPr/>
    </dgm:pt>
    <dgm:pt modelId="{1E62B384-8BF9-44CA-9446-3C4BB1E7F44A}" type="pres">
      <dgm:prSet presAssocID="{95040001-DBEE-40CE-9659-0CDFFD93F4EE}" presName="bgRect" presStyleLbl="bgShp" presStyleIdx="0" presStyleCnt="7"/>
      <dgm:spPr/>
    </dgm:pt>
    <dgm:pt modelId="{58B36C6C-4B0D-4E12-9A25-FF9A5C2A79A7}" type="pres">
      <dgm:prSet presAssocID="{95040001-DBEE-40CE-9659-0CDFFD93F4EE}"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iefcase"/>
        </a:ext>
      </dgm:extLst>
    </dgm:pt>
    <dgm:pt modelId="{76C69024-1B57-4BDB-91A7-E4B81D09FE34}" type="pres">
      <dgm:prSet presAssocID="{95040001-DBEE-40CE-9659-0CDFFD93F4EE}" presName="spaceRect" presStyleCnt="0"/>
      <dgm:spPr/>
    </dgm:pt>
    <dgm:pt modelId="{969123DC-EE7A-4750-894C-09C8DE21A0C7}" type="pres">
      <dgm:prSet presAssocID="{95040001-DBEE-40CE-9659-0CDFFD93F4EE}" presName="parTx" presStyleLbl="revTx" presStyleIdx="0" presStyleCnt="7">
        <dgm:presLayoutVars>
          <dgm:chMax val="0"/>
          <dgm:chPref val="0"/>
        </dgm:presLayoutVars>
      </dgm:prSet>
      <dgm:spPr/>
    </dgm:pt>
    <dgm:pt modelId="{1B95B8AE-8891-4C32-90D5-076D06F77FAD}" type="pres">
      <dgm:prSet presAssocID="{4CCBC259-CBBE-46D1-B036-ABB71D2CE2B4}" presName="sibTrans" presStyleCnt="0"/>
      <dgm:spPr/>
    </dgm:pt>
    <dgm:pt modelId="{CD3FE1F5-A4B3-4994-8420-9A565607A3A5}" type="pres">
      <dgm:prSet presAssocID="{CF5F2DEE-684F-4D6E-BB80-D42A72C1D9AD}" presName="compNode" presStyleCnt="0"/>
      <dgm:spPr/>
    </dgm:pt>
    <dgm:pt modelId="{95085714-49D5-4C4B-9AD4-E3BE12495FEE}" type="pres">
      <dgm:prSet presAssocID="{CF5F2DEE-684F-4D6E-BB80-D42A72C1D9AD}" presName="bgRect" presStyleLbl="bgShp" presStyleIdx="1" presStyleCnt="7"/>
      <dgm:spPr/>
    </dgm:pt>
    <dgm:pt modelId="{6D332DFE-7F65-4710-92AB-454F939065CE}" type="pres">
      <dgm:prSet presAssocID="{CF5F2DEE-684F-4D6E-BB80-D42A72C1D9AD}"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itcoin"/>
        </a:ext>
      </dgm:extLst>
    </dgm:pt>
    <dgm:pt modelId="{3A16DF64-0AE8-4502-AAD6-195378777ACC}" type="pres">
      <dgm:prSet presAssocID="{CF5F2DEE-684F-4D6E-BB80-D42A72C1D9AD}" presName="spaceRect" presStyleCnt="0"/>
      <dgm:spPr/>
    </dgm:pt>
    <dgm:pt modelId="{3572186C-15AD-4B1B-9AF5-D48673131FB8}" type="pres">
      <dgm:prSet presAssocID="{CF5F2DEE-684F-4D6E-BB80-D42A72C1D9AD}" presName="parTx" presStyleLbl="revTx" presStyleIdx="1" presStyleCnt="7">
        <dgm:presLayoutVars>
          <dgm:chMax val="0"/>
          <dgm:chPref val="0"/>
        </dgm:presLayoutVars>
      </dgm:prSet>
      <dgm:spPr/>
    </dgm:pt>
    <dgm:pt modelId="{C7972EA0-A26A-4ED9-A77C-67BAC4F11111}" type="pres">
      <dgm:prSet presAssocID="{DFACB38C-5CF8-4A92-8B40-BDC984A94EDF}" presName="sibTrans" presStyleCnt="0"/>
      <dgm:spPr/>
    </dgm:pt>
    <dgm:pt modelId="{0AA61BD9-1EFE-4637-9B32-C672602841DD}" type="pres">
      <dgm:prSet presAssocID="{55062714-D38C-4B63-A32D-1768521A3687}" presName="compNode" presStyleCnt="0"/>
      <dgm:spPr/>
    </dgm:pt>
    <dgm:pt modelId="{73312136-51EB-48FC-BE65-1DFBA9E92B90}" type="pres">
      <dgm:prSet presAssocID="{55062714-D38C-4B63-A32D-1768521A3687}" presName="bgRect" presStyleLbl="bgShp" presStyleIdx="2" presStyleCnt="7"/>
      <dgm:spPr/>
    </dgm:pt>
    <dgm:pt modelId="{80FD6645-CC52-4DA9-8393-C2E48B2F402F}" type="pres">
      <dgm:prSet presAssocID="{55062714-D38C-4B63-A32D-1768521A3687}"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uit"/>
        </a:ext>
      </dgm:extLst>
    </dgm:pt>
    <dgm:pt modelId="{E99A10AD-E81E-4981-86E5-ACDAC1EEDB30}" type="pres">
      <dgm:prSet presAssocID="{55062714-D38C-4B63-A32D-1768521A3687}" presName="spaceRect" presStyleCnt="0"/>
      <dgm:spPr/>
    </dgm:pt>
    <dgm:pt modelId="{BEB0A38C-969D-4F12-BFDE-5A38C7FE0F0A}" type="pres">
      <dgm:prSet presAssocID="{55062714-D38C-4B63-A32D-1768521A3687}" presName="parTx" presStyleLbl="revTx" presStyleIdx="2" presStyleCnt="7">
        <dgm:presLayoutVars>
          <dgm:chMax val="0"/>
          <dgm:chPref val="0"/>
        </dgm:presLayoutVars>
      </dgm:prSet>
      <dgm:spPr/>
    </dgm:pt>
    <dgm:pt modelId="{DE381535-4E60-4CC3-8B6E-F5B2D44F23F1}" type="pres">
      <dgm:prSet presAssocID="{A0B1E469-BFD2-46A7-B3AE-B869EA1D4229}" presName="sibTrans" presStyleCnt="0"/>
      <dgm:spPr/>
    </dgm:pt>
    <dgm:pt modelId="{37A8867D-9EC8-4B27-BAAD-9EF6C67DADF4}" type="pres">
      <dgm:prSet presAssocID="{29DA34F5-C312-4251-8DAA-F584241F1E5C}" presName="compNode" presStyleCnt="0"/>
      <dgm:spPr/>
    </dgm:pt>
    <dgm:pt modelId="{53D31E68-F0FB-4A34-8EB5-5F79F0362C2D}" type="pres">
      <dgm:prSet presAssocID="{29DA34F5-C312-4251-8DAA-F584241F1E5C}" presName="bgRect" presStyleLbl="bgShp" presStyleIdx="3" presStyleCnt="7"/>
      <dgm:spPr/>
    </dgm:pt>
    <dgm:pt modelId="{F8A53FC0-0C0A-4ADE-A91E-B20DF8EA2F44}" type="pres">
      <dgm:prSet presAssocID="{29DA34F5-C312-4251-8DAA-F584241F1E5C}"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dvertising"/>
        </a:ext>
      </dgm:extLst>
    </dgm:pt>
    <dgm:pt modelId="{7D2EA5A6-E7E8-458B-B67F-2B18E31A2709}" type="pres">
      <dgm:prSet presAssocID="{29DA34F5-C312-4251-8DAA-F584241F1E5C}" presName="spaceRect" presStyleCnt="0"/>
      <dgm:spPr/>
    </dgm:pt>
    <dgm:pt modelId="{FC4C13C2-1B90-4530-A97D-A1EB23F98377}" type="pres">
      <dgm:prSet presAssocID="{29DA34F5-C312-4251-8DAA-F584241F1E5C}" presName="parTx" presStyleLbl="revTx" presStyleIdx="3" presStyleCnt="7">
        <dgm:presLayoutVars>
          <dgm:chMax val="0"/>
          <dgm:chPref val="0"/>
        </dgm:presLayoutVars>
      </dgm:prSet>
      <dgm:spPr/>
    </dgm:pt>
    <dgm:pt modelId="{F16F1F3C-F2A3-40C8-954C-8097983AAD09}" type="pres">
      <dgm:prSet presAssocID="{3B017500-45DC-4502-AD55-CC973AEC830A}" presName="sibTrans" presStyleCnt="0"/>
      <dgm:spPr/>
    </dgm:pt>
    <dgm:pt modelId="{270A6A4F-F551-487E-8516-C6019D54F7CC}" type="pres">
      <dgm:prSet presAssocID="{ED919B6A-6DF7-457F-89A2-414C343472FE}" presName="compNode" presStyleCnt="0"/>
      <dgm:spPr/>
    </dgm:pt>
    <dgm:pt modelId="{8E7BBA3F-AFFA-43AB-A9C6-9211DB40C490}" type="pres">
      <dgm:prSet presAssocID="{ED919B6A-6DF7-457F-89A2-414C343472FE}" presName="bgRect" presStyleLbl="bgShp" presStyleIdx="4" presStyleCnt="7"/>
      <dgm:spPr/>
    </dgm:pt>
    <dgm:pt modelId="{F85AD4BA-F676-4087-90ED-C5BC8C959FCE}" type="pres">
      <dgm:prSet presAssocID="{ED919B6A-6DF7-457F-89A2-414C343472FE}"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ollar"/>
        </a:ext>
      </dgm:extLst>
    </dgm:pt>
    <dgm:pt modelId="{EF802FEE-DB29-4B53-AB3A-5A4DD0BE6A2F}" type="pres">
      <dgm:prSet presAssocID="{ED919B6A-6DF7-457F-89A2-414C343472FE}" presName="spaceRect" presStyleCnt="0"/>
      <dgm:spPr/>
    </dgm:pt>
    <dgm:pt modelId="{C8D7E517-860D-4075-85D9-007C3FAD4D26}" type="pres">
      <dgm:prSet presAssocID="{ED919B6A-6DF7-457F-89A2-414C343472FE}" presName="parTx" presStyleLbl="revTx" presStyleIdx="4" presStyleCnt="7">
        <dgm:presLayoutVars>
          <dgm:chMax val="0"/>
          <dgm:chPref val="0"/>
        </dgm:presLayoutVars>
      </dgm:prSet>
      <dgm:spPr/>
    </dgm:pt>
    <dgm:pt modelId="{0EBF87AA-ECC1-4B5B-B37E-52525399D595}" type="pres">
      <dgm:prSet presAssocID="{E5B74AC3-4F37-40A5-8A63-C3036C763DB5}" presName="sibTrans" presStyleCnt="0"/>
      <dgm:spPr/>
    </dgm:pt>
    <dgm:pt modelId="{324C463D-B43F-4B08-8DA6-D0FF8CF40E0A}" type="pres">
      <dgm:prSet presAssocID="{BFAF7ABC-8AAF-4EAA-B516-75E8CBCEE208}" presName="compNode" presStyleCnt="0"/>
      <dgm:spPr/>
    </dgm:pt>
    <dgm:pt modelId="{3F7665DC-EE14-44A2-AEE1-B71D3F7E32F8}" type="pres">
      <dgm:prSet presAssocID="{BFAF7ABC-8AAF-4EAA-B516-75E8CBCEE208}" presName="bgRect" presStyleLbl="bgShp" presStyleIdx="5" presStyleCnt="7"/>
      <dgm:spPr/>
    </dgm:pt>
    <dgm:pt modelId="{43289276-266F-4B36-9EAC-22C94B6EEF85}" type="pres">
      <dgm:prSet presAssocID="{BFAF7ABC-8AAF-4EAA-B516-75E8CBCEE208}"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Irritant"/>
        </a:ext>
      </dgm:extLst>
    </dgm:pt>
    <dgm:pt modelId="{E6F3E0A9-07E8-41BF-8DDA-0618CBEE1F35}" type="pres">
      <dgm:prSet presAssocID="{BFAF7ABC-8AAF-4EAA-B516-75E8CBCEE208}" presName="spaceRect" presStyleCnt="0"/>
      <dgm:spPr/>
    </dgm:pt>
    <dgm:pt modelId="{78AECFE7-47FC-405C-890F-F4E730A538CB}" type="pres">
      <dgm:prSet presAssocID="{BFAF7ABC-8AAF-4EAA-B516-75E8CBCEE208}" presName="parTx" presStyleLbl="revTx" presStyleIdx="5" presStyleCnt="7">
        <dgm:presLayoutVars>
          <dgm:chMax val="0"/>
          <dgm:chPref val="0"/>
        </dgm:presLayoutVars>
      </dgm:prSet>
      <dgm:spPr/>
    </dgm:pt>
    <dgm:pt modelId="{00E850A2-D1CC-41D0-9A7C-EC4E5203ED7C}" type="pres">
      <dgm:prSet presAssocID="{1CDF2A9C-E554-46A6-94EA-E0A4EEE4659F}" presName="sibTrans" presStyleCnt="0"/>
      <dgm:spPr/>
    </dgm:pt>
    <dgm:pt modelId="{4BFC5BF9-80F5-45C4-8BD9-889EA88F6309}" type="pres">
      <dgm:prSet presAssocID="{D37887B9-068B-4FC6-B46E-B2CE40EB3ABF}" presName="compNode" presStyleCnt="0"/>
      <dgm:spPr/>
    </dgm:pt>
    <dgm:pt modelId="{9CEB4B51-5DDC-4D1F-AE86-38BF5748B859}" type="pres">
      <dgm:prSet presAssocID="{D37887B9-068B-4FC6-B46E-B2CE40EB3ABF}" presName="bgRect" presStyleLbl="bgShp" presStyleIdx="6" presStyleCnt="7"/>
      <dgm:spPr/>
    </dgm:pt>
    <dgm:pt modelId="{BE560E80-D8E2-452A-8E0D-75363CA60B34}" type="pres">
      <dgm:prSet presAssocID="{D37887B9-068B-4FC6-B46E-B2CE40EB3ABF}"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onfetti Ball"/>
        </a:ext>
      </dgm:extLst>
    </dgm:pt>
    <dgm:pt modelId="{C7C0E600-2C9A-40F6-9607-B14F339E912B}" type="pres">
      <dgm:prSet presAssocID="{D37887B9-068B-4FC6-B46E-B2CE40EB3ABF}" presName="spaceRect" presStyleCnt="0"/>
      <dgm:spPr/>
    </dgm:pt>
    <dgm:pt modelId="{363F63C4-DAE4-4982-BE2F-2311E265A9BB}" type="pres">
      <dgm:prSet presAssocID="{D37887B9-068B-4FC6-B46E-B2CE40EB3ABF}" presName="parTx" presStyleLbl="revTx" presStyleIdx="6" presStyleCnt="7">
        <dgm:presLayoutVars>
          <dgm:chMax val="0"/>
          <dgm:chPref val="0"/>
        </dgm:presLayoutVars>
      </dgm:prSet>
      <dgm:spPr/>
    </dgm:pt>
  </dgm:ptLst>
  <dgm:cxnLst>
    <dgm:cxn modelId="{C51B3721-9C33-4949-AC04-EF7BD79CBC93}" srcId="{A1711711-2476-4FAA-AF3F-D1E483BF8BD7}" destId="{CF5F2DEE-684F-4D6E-BB80-D42A72C1D9AD}" srcOrd="1" destOrd="0" parTransId="{F67017ED-A9F4-4C50-BC20-DC913F6415A6}" sibTransId="{DFACB38C-5CF8-4A92-8B40-BDC984A94EDF}"/>
    <dgm:cxn modelId="{0F1BC823-F41C-40AB-B6C2-A9BB731559F0}" type="presOf" srcId="{D37887B9-068B-4FC6-B46E-B2CE40EB3ABF}" destId="{363F63C4-DAE4-4982-BE2F-2311E265A9BB}" srcOrd="0" destOrd="0" presId="urn:microsoft.com/office/officeart/2018/2/layout/IconVerticalSolidList"/>
    <dgm:cxn modelId="{18E40D2B-0AB4-4EF7-AA44-D73CBB52FA08}" srcId="{A1711711-2476-4FAA-AF3F-D1E483BF8BD7}" destId="{ED919B6A-6DF7-457F-89A2-414C343472FE}" srcOrd="4" destOrd="0" parTransId="{B7090B4D-1462-40ED-A49C-C78415193B01}" sibTransId="{E5B74AC3-4F37-40A5-8A63-C3036C763DB5}"/>
    <dgm:cxn modelId="{B5C96A3C-4948-4CF1-B7FC-898EAE8F8AEA}" type="presOf" srcId="{29DA34F5-C312-4251-8DAA-F584241F1E5C}" destId="{FC4C13C2-1B90-4530-A97D-A1EB23F98377}" srcOrd="0" destOrd="0" presId="urn:microsoft.com/office/officeart/2018/2/layout/IconVerticalSolidList"/>
    <dgm:cxn modelId="{9C61AB3D-FDE9-4245-92A6-2E1EC64CFF58}" srcId="{A1711711-2476-4FAA-AF3F-D1E483BF8BD7}" destId="{D37887B9-068B-4FC6-B46E-B2CE40EB3ABF}" srcOrd="6" destOrd="0" parTransId="{CF335FDF-7358-4D8F-B141-C90A2AE30825}" sibTransId="{0DCF9F8E-92F3-4FF2-96FC-06B3ABA34C6E}"/>
    <dgm:cxn modelId="{D5022E60-9683-49A5-AA33-42280417453E}" type="presOf" srcId="{CF5F2DEE-684F-4D6E-BB80-D42A72C1D9AD}" destId="{3572186C-15AD-4B1B-9AF5-D48673131FB8}" srcOrd="0" destOrd="0" presId="urn:microsoft.com/office/officeart/2018/2/layout/IconVerticalSolidList"/>
    <dgm:cxn modelId="{7BA26748-0EAF-48A8-B916-F59C3BD75C48}" type="presOf" srcId="{55062714-D38C-4B63-A32D-1768521A3687}" destId="{BEB0A38C-969D-4F12-BFDE-5A38C7FE0F0A}" srcOrd="0" destOrd="0" presId="urn:microsoft.com/office/officeart/2018/2/layout/IconVerticalSolidList"/>
    <dgm:cxn modelId="{0D3E0575-562C-4F3D-A253-A597F81B423C}" type="presOf" srcId="{BFAF7ABC-8AAF-4EAA-B516-75E8CBCEE208}" destId="{78AECFE7-47FC-405C-890F-F4E730A538CB}" srcOrd="0" destOrd="0" presId="urn:microsoft.com/office/officeart/2018/2/layout/IconVerticalSolidList"/>
    <dgm:cxn modelId="{701B397A-98EC-4D5B-91D5-67006C84515B}" type="presOf" srcId="{ED919B6A-6DF7-457F-89A2-414C343472FE}" destId="{C8D7E517-860D-4075-85D9-007C3FAD4D26}" srcOrd="0" destOrd="0" presId="urn:microsoft.com/office/officeart/2018/2/layout/IconVerticalSolidList"/>
    <dgm:cxn modelId="{09E1338C-CC3D-4903-A401-41D951A171E2}" srcId="{A1711711-2476-4FAA-AF3F-D1E483BF8BD7}" destId="{55062714-D38C-4B63-A32D-1768521A3687}" srcOrd="2" destOrd="0" parTransId="{E91B5251-C67A-4A6D-AF85-1A084309E7A0}" sibTransId="{A0B1E469-BFD2-46A7-B3AE-B869EA1D4229}"/>
    <dgm:cxn modelId="{291284B6-3734-460C-86D0-84C759C27262}" srcId="{A1711711-2476-4FAA-AF3F-D1E483BF8BD7}" destId="{95040001-DBEE-40CE-9659-0CDFFD93F4EE}" srcOrd="0" destOrd="0" parTransId="{6DD2BB7A-532C-4935-A278-08E6BAB41E21}" sibTransId="{4CCBC259-CBBE-46D1-B036-ABB71D2CE2B4}"/>
    <dgm:cxn modelId="{40CE09B8-D417-442F-97F7-6F0FC84F0A59}" type="presOf" srcId="{95040001-DBEE-40CE-9659-0CDFFD93F4EE}" destId="{969123DC-EE7A-4750-894C-09C8DE21A0C7}" srcOrd="0" destOrd="0" presId="urn:microsoft.com/office/officeart/2018/2/layout/IconVerticalSolidList"/>
    <dgm:cxn modelId="{FC5F8DBA-CAA2-4395-81F6-ABE41D5CA674}" type="presOf" srcId="{A1711711-2476-4FAA-AF3F-D1E483BF8BD7}" destId="{11F411AA-6A73-47DC-80C7-CFF0F825EA25}" srcOrd="0" destOrd="0" presId="urn:microsoft.com/office/officeart/2018/2/layout/IconVerticalSolidList"/>
    <dgm:cxn modelId="{776739C0-A832-451C-9957-665872CD218C}" srcId="{A1711711-2476-4FAA-AF3F-D1E483BF8BD7}" destId="{BFAF7ABC-8AAF-4EAA-B516-75E8CBCEE208}" srcOrd="5" destOrd="0" parTransId="{03FD7665-F50A-4A8E-BC96-18557DA45076}" sibTransId="{1CDF2A9C-E554-46A6-94EA-E0A4EEE4659F}"/>
    <dgm:cxn modelId="{9C9829CA-FC54-4367-9E61-5A361B784DA8}" srcId="{A1711711-2476-4FAA-AF3F-D1E483BF8BD7}" destId="{29DA34F5-C312-4251-8DAA-F584241F1E5C}" srcOrd="3" destOrd="0" parTransId="{97CC2933-0ACC-4B45-9848-375CF2513217}" sibTransId="{3B017500-45DC-4502-AD55-CC973AEC830A}"/>
    <dgm:cxn modelId="{A2EF202E-D824-42ED-98B5-43C222768034}" type="presParOf" srcId="{11F411AA-6A73-47DC-80C7-CFF0F825EA25}" destId="{28B2F685-1234-4C64-A35A-ED1A1C05A781}" srcOrd="0" destOrd="0" presId="urn:microsoft.com/office/officeart/2018/2/layout/IconVerticalSolidList"/>
    <dgm:cxn modelId="{EEBA8B26-5275-439C-8244-3350E0EEACBD}" type="presParOf" srcId="{28B2F685-1234-4C64-A35A-ED1A1C05A781}" destId="{1E62B384-8BF9-44CA-9446-3C4BB1E7F44A}" srcOrd="0" destOrd="0" presId="urn:microsoft.com/office/officeart/2018/2/layout/IconVerticalSolidList"/>
    <dgm:cxn modelId="{E9FC1451-DF83-4558-9C29-C0BD31180796}" type="presParOf" srcId="{28B2F685-1234-4C64-A35A-ED1A1C05A781}" destId="{58B36C6C-4B0D-4E12-9A25-FF9A5C2A79A7}" srcOrd="1" destOrd="0" presId="urn:microsoft.com/office/officeart/2018/2/layout/IconVerticalSolidList"/>
    <dgm:cxn modelId="{1EA40CD3-13D7-4DB5-8835-87EF6538DBD7}" type="presParOf" srcId="{28B2F685-1234-4C64-A35A-ED1A1C05A781}" destId="{76C69024-1B57-4BDB-91A7-E4B81D09FE34}" srcOrd="2" destOrd="0" presId="urn:microsoft.com/office/officeart/2018/2/layout/IconVerticalSolidList"/>
    <dgm:cxn modelId="{05582EE0-F10A-4A45-B5CD-B658F51812AE}" type="presParOf" srcId="{28B2F685-1234-4C64-A35A-ED1A1C05A781}" destId="{969123DC-EE7A-4750-894C-09C8DE21A0C7}" srcOrd="3" destOrd="0" presId="urn:microsoft.com/office/officeart/2018/2/layout/IconVerticalSolidList"/>
    <dgm:cxn modelId="{B1E8BE2E-EBA9-40DE-9F27-ADA578A75005}" type="presParOf" srcId="{11F411AA-6A73-47DC-80C7-CFF0F825EA25}" destId="{1B95B8AE-8891-4C32-90D5-076D06F77FAD}" srcOrd="1" destOrd="0" presId="urn:microsoft.com/office/officeart/2018/2/layout/IconVerticalSolidList"/>
    <dgm:cxn modelId="{B2A0A9A8-4FE0-4A2C-A2E0-6D4BB999A32E}" type="presParOf" srcId="{11F411AA-6A73-47DC-80C7-CFF0F825EA25}" destId="{CD3FE1F5-A4B3-4994-8420-9A565607A3A5}" srcOrd="2" destOrd="0" presId="urn:microsoft.com/office/officeart/2018/2/layout/IconVerticalSolidList"/>
    <dgm:cxn modelId="{74786FD6-912A-45F5-99BB-1E187B28AAA3}" type="presParOf" srcId="{CD3FE1F5-A4B3-4994-8420-9A565607A3A5}" destId="{95085714-49D5-4C4B-9AD4-E3BE12495FEE}" srcOrd="0" destOrd="0" presId="urn:microsoft.com/office/officeart/2018/2/layout/IconVerticalSolidList"/>
    <dgm:cxn modelId="{F2B8824D-674B-446D-AA3A-004272570F48}" type="presParOf" srcId="{CD3FE1F5-A4B3-4994-8420-9A565607A3A5}" destId="{6D332DFE-7F65-4710-92AB-454F939065CE}" srcOrd="1" destOrd="0" presId="urn:microsoft.com/office/officeart/2018/2/layout/IconVerticalSolidList"/>
    <dgm:cxn modelId="{6FA924A6-4692-41BF-A592-AE5A3F81F133}" type="presParOf" srcId="{CD3FE1F5-A4B3-4994-8420-9A565607A3A5}" destId="{3A16DF64-0AE8-4502-AAD6-195378777ACC}" srcOrd="2" destOrd="0" presId="urn:microsoft.com/office/officeart/2018/2/layout/IconVerticalSolidList"/>
    <dgm:cxn modelId="{74897C8B-39D1-453D-8C8A-0C6DA65F75BC}" type="presParOf" srcId="{CD3FE1F5-A4B3-4994-8420-9A565607A3A5}" destId="{3572186C-15AD-4B1B-9AF5-D48673131FB8}" srcOrd="3" destOrd="0" presId="urn:microsoft.com/office/officeart/2018/2/layout/IconVerticalSolidList"/>
    <dgm:cxn modelId="{BB67C9AC-81F3-444C-BC78-ED08E270BED1}" type="presParOf" srcId="{11F411AA-6A73-47DC-80C7-CFF0F825EA25}" destId="{C7972EA0-A26A-4ED9-A77C-67BAC4F11111}" srcOrd="3" destOrd="0" presId="urn:microsoft.com/office/officeart/2018/2/layout/IconVerticalSolidList"/>
    <dgm:cxn modelId="{6346E3BB-4D17-4EA2-A6D1-DC9D31DF5DF7}" type="presParOf" srcId="{11F411AA-6A73-47DC-80C7-CFF0F825EA25}" destId="{0AA61BD9-1EFE-4637-9B32-C672602841DD}" srcOrd="4" destOrd="0" presId="urn:microsoft.com/office/officeart/2018/2/layout/IconVerticalSolidList"/>
    <dgm:cxn modelId="{E4AE0EE6-D392-4D73-84A3-77E2D681B43C}" type="presParOf" srcId="{0AA61BD9-1EFE-4637-9B32-C672602841DD}" destId="{73312136-51EB-48FC-BE65-1DFBA9E92B90}" srcOrd="0" destOrd="0" presId="urn:microsoft.com/office/officeart/2018/2/layout/IconVerticalSolidList"/>
    <dgm:cxn modelId="{75D04B0E-9A0C-441A-9309-572772DAD004}" type="presParOf" srcId="{0AA61BD9-1EFE-4637-9B32-C672602841DD}" destId="{80FD6645-CC52-4DA9-8393-C2E48B2F402F}" srcOrd="1" destOrd="0" presId="urn:microsoft.com/office/officeart/2018/2/layout/IconVerticalSolidList"/>
    <dgm:cxn modelId="{E5048D8F-96EE-4C26-8071-D9932217A1C3}" type="presParOf" srcId="{0AA61BD9-1EFE-4637-9B32-C672602841DD}" destId="{E99A10AD-E81E-4981-86E5-ACDAC1EEDB30}" srcOrd="2" destOrd="0" presId="urn:microsoft.com/office/officeart/2018/2/layout/IconVerticalSolidList"/>
    <dgm:cxn modelId="{8ED5EA1D-B83E-44E7-AA5A-7A0C62FE2B66}" type="presParOf" srcId="{0AA61BD9-1EFE-4637-9B32-C672602841DD}" destId="{BEB0A38C-969D-4F12-BFDE-5A38C7FE0F0A}" srcOrd="3" destOrd="0" presId="urn:microsoft.com/office/officeart/2018/2/layout/IconVerticalSolidList"/>
    <dgm:cxn modelId="{D19C7711-0FD4-4141-8E7F-98BF69039A72}" type="presParOf" srcId="{11F411AA-6A73-47DC-80C7-CFF0F825EA25}" destId="{DE381535-4E60-4CC3-8B6E-F5B2D44F23F1}" srcOrd="5" destOrd="0" presId="urn:microsoft.com/office/officeart/2018/2/layout/IconVerticalSolidList"/>
    <dgm:cxn modelId="{3CB7A1C6-FD51-41C5-8BD6-3E94A3104554}" type="presParOf" srcId="{11F411AA-6A73-47DC-80C7-CFF0F825EA25}" destId="{37A8867D-9EC8-4B27-BAAD-9EF6C67DADF4}" srcOrd="6" destOrd="0" presId="urn:microsoft.com/office/officeart/2018/2/layout/IconVerticalSolidList"/>
    <dgm:cxn modelId="{C7C2D96E-B06A-4ABA-A087-45166C31F2EB}" type="presParOf" srcId="{37A8867D-9EC8-4B27-BAAD-9EF6C67DADF4}" destId="{53D31E68-F0FB-4A34-8EB5-5F79F0362C2D}" srcOrd="0" destOrd="0" presId="urn:microsoft.com/office/officeart/2018/2/layout/IconVerticalSolidList"/>
    <dgm:cxn modelId="{CDA69C0C-88D7-4C21-9E56-E4B9122A81AB}" type="presParOf" srcId="{37A8867D-9EC8-4B27-BAAD-9EF6C67DADF4}" destId="{F8A53FC0-0C0A-4ADE-A91E-B20DF8EA2F44}" srcOrd="1" destOrd="0" presId="urn:microsoft.com/office/officeart/2018/2/layout/IconVerticalSolidList"/>
    <dgm:cxn modelId="{FC346BB0-0B3C-40B6-91FD-12B04AEBE576}" type="presParOf" srcId="{37A8867D-9EC8-4B27-BAAD-9EF6C67DADF4}" destId="{7D2EA5A6-E7E8-458B-B67F-2B18E31A2709}" srcOrd="2" destOrd="0" presId="urn:microsoft.com/office/officeart/2018/2/layout/IconVerticalSolidList"/>
    <dgm:cxn modelId="{4B7F49DD-EE4D-4172-AC12-E7E7E572260D}" type="presParOf" srcId="{37A8867D-9EC8-4B27-BAAD-9EF6C67DADF4}" destId="{FC4C13C2-1B90-4530-A97D-A1EB23F98377}" srcOrd="3" destOrd="0" presId="urn:microsoft.com/office/officeart/2018/2/layout/IconVerticalSolidList"/>
    <dgm:cxn modelId="{A35E81D0-3D89-4DBE-BEBE-0D883FE0BCF3}" type="presParOf" srcId="{11F411AA-6A73-47DC-80C7-CFF0F825EA25}" destId="{F16F1F3C-F2A3-40C8-954C-8097983AAD09}" srcOrd="7" destOrd="0" presId="urn:microsoft.com/office/officeart/2018/2/layout/IconVerticalSolidList"/>
    <dgm:cxn modelId="{EBEE2F82-A17D-416B-BC9C-155F6F80E2B0}" type="presParOf" srcId="{11F411AA-6A73-47DC-80C7-CFF0F825EA25}" destId="{270A6A4F-F551-487E-8516-C6019D54F7CC}" srcOrd="8" destOrd="0" presId="urn:microsoft.com/office/officeart/2018/2/layout/IconVerticalSolidList"/>
    <dgm:cxn modelId="{CBF8A76A-FEE4-4AA7-8A1D-C2AFA4C595CF}" type="presParOf" srcId="{270A6A4F-F551-487E-8516-C6019D54F7CC}" destId="{8E7BBA3F-AFFA-43AB-A9C6-9211DB40C490}" srcOrd="0" destOrd="0" presId="urn:microsoft.com/office/officeart/2018/2/layout/IconVerticalSolidList"/>
    <dgm:cxn modelId="{AF630BD2-3F36-499D-8E27-0A566540BA92}" type="presParOf" srcId="{270A6A4F-F551-487E-8516-C6019D54F7CC}" destId="{F85AD4BA-F676-4087-90ED-C5BC8C959FCE}" srcOrd="1" destOrd="0" presId="urn:microsoft.com/office/officeart/2018/2/layout/IconVerticalSolidList"/>
    <dgm:cxn modelId="{8EBFABD2-8C70-4E5A-831C-32B0402E776F}" type="presParOf" srcId="{270A6A4F-F551-487E-8516-C6019D54F7CC}" destId="{EF802FEE-DB29-4B53-AB3A-5A4DD0BE6A2F}" srcOrd="2" destOrd="0" presId="urn:microsoft.com/office/officeart/2018/2/layout/IconVerticalSolidList"/>
    <dgm:cxn modelId="{7C9D6F04-1794-4EAA-B71B-96C13C609AE2}" type="presParOf" srcId="{270A6A4F-F551-487E-8516-C6019D54F7CC}" destId="{C8D7E517-860D-4075-85D9-007C3FAD4D26}" srcOrd="3" destOrd="0" presId="urn:microsoft.com/office/officeart/2018/2/layout/IconVerticalSolidList"/>
    <dgm:cxn modelId="{F665E768-E02A-4C56-A225-A07D5503EB81}" type="presParOf" srcId="{11F411AA-6A73-47DC-80C7-CFF0F825EA25}" destId="{0EBF87AA-ECC1-4B5B-B37E-52525399D595}" srcOrd="9" destOrd="0" presId="urn:microsoft.com/office/officeart/2018/2/layout/IconVerticalSolidList"/>
    <dgm:cxn modelId="{5BF33A38-1DB9-44CE-892B-02944AC270A5}" type="presParOf" srcId="{11F411AA-6A73-47DC-80C7-CFF0F825EA25}" destId="{324C463D-B43F-4B08-8DA6-D0FF8CF40E0A}" srcOrd="10" destOrd="0" presId="urn:microsoft.com/office/officeart/2018/2/layout/IconVerticalSolidList"/>
    <dgm:cxn modelId="{0534D53B-CC8C-4F5C-AFE2-CA5E102028A3}" type="presParOf" srcId="{324C463D-B43F-4B08-8DA6-D0FF8CF40E0A}" destId="{3F7665DC-EE14-44A2-AEE1-B71D3F7E32F8}" srcOrd="0" destOrd="0" presId="urn:microsoft.com/office/officeart/2018/2/layout/IconVerticalSolidList"/>
    <dgm:cxn modelId="{DE40DA02-6349-4986-AB6C-937BC5957460}" type="presParOf" srcId="{324C463D-B43F-4B08-8DA6-D0FF8CF40E0A}" destId="{43289276-266F-4B36-9EAC-22C94B6EEF85}" srcOrd="1" destOrd="0" presId="urn:microsoft.com/office/officeart/2018/2/layout/IconVerticalSolidList"/>
    <dgm:cxn modelId="{71F5CB23-2517-4B97-899E-0EB96C26DE75}" type="presParOf" srcId="{324C463D-B43F-4B08-8DA6-D0FF8CF40E0A}" destId="{E6F3E0A9-07E8-41BF-8DDA-0618CBEE1F35}" srcOrd="2" destOrd="0" presId="urn:microsoft.com/office/officeart/2018/2/layout/IconVerticalSolidList"/>
    <dgm:cxn modelId="{B7C5F77D-C878-4CA9-BC82-59A5391AB0A1}" type="presParOf" srcId="{324C463D-B43F-4B08-8DA6-D0FF8CF40E0A}" destId="{78AECFE7-47FC-405C-890F-F4E730A538CB}" srcOrd="3" destOrd="0" presId="urn:microsoft.com/office/officeart/2018/2/layout/IconVerticalSolidList"/>
    <dgm:cxn modelId="{ACC9F22F-A04F-4755-B401-FBC541C2FDCB}" type="presParOf" srcId="{11F411AA-6A73-47DC-80C7-CFF0F825EA25}" destId="{00E850A2-D1CC-41D0-9A7C-EC4E5203ED7C}" srcOrd="11" destOrd="0" presId="urn:microsoft.com/office/officeart/2018/2/layout/IconVerticalSolidList"/>
    <dgm:cxn modelId="{A8BC708E-55DA-4BBC-B064-3E22978BFA2D}" type="presParOf" srcId="{11F411AA-6A73-47DC-80C7-CFF0F825EA25}" destId="{4BFC5BF9-80F5-45C4-8BD9-889EA88F6309}" srcOrd="12" destOrd="0" presId="urn:microsoft.com/office/officeart/2018/2/layout/IconVerticalSolidList"/>
    <dgm:cxn modelId="{B8AC3BCD-DA96-4BA9-A020-0CF29F7D5386}" type="presParOf" srcId="{4BFC5BF9-80F5-45C4-8BD9-889EA88F6309}" destId="{9CEB4B51-5DDC-4D1F-AE86-38BF5748B859}" srcOrd="0" destOrd="0" presId="urn:microsoft.com/office/officeart/2018/2/layout/IconVerticalSolidList"/>
    <dgm:cxn modelId="{DD1639DA-1D36-42B3-8266-C6C4B6817E7C}" type="presParOf" srcId="{4BFC5BF9-80F5-45C4-8BD9-889EA88F6309}" destId="{BE560E80-D8E2-452A-8E0D-75363CA60B34}" srcOrd="1" destOrd="0" presId="urn:microsoft.com/office/officeart/2018/2/layout/IconVerticalSolidList"/>
    <dgm:cxn modelId="{F6D1E7D7-A383-4FA3-B135-E6A620616598}" type="presParOf" srcId="{4BFC5BF9-80F5-45C4-8BD9-889EA88F6309}" destId="{C7C0E600-2C9A-40F6-9607-B14F339E912B}" srcOrd="2" destOrd="0" presId="urn:microsoft.com/office/officeart/2018/2/layout/IconVerticalSolidList"/>
    <dgm:cxn modelId="{7DCDD2BD-B96C-466D-BB42-C528D40F70B9}" type="presParOf" srcId="{4BFC5BF9-80F5-45C4-8BD9-889EA88F6309}" destId="{363F63C4-DAE4-4982-BE2F-2311E265A9B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411A70-367B-44E3-A08B-37609AE2D1EA}" type="doc">
      <dgm:prSet loTypeId="urn:microsoft.com/office/officeart/2016/7/layout/RepeatingBendingProcessNew" loCatId="process" qsTypeId="urn:microsoft.com/office/officeart/2005/8/quickstyle/simple1" qsCatId="simple" csTypeId="urn:microsoft.com/office/officeart/2005/8/colors/accent0_3" csCatId="mainScheme" phldr="1"/>
      <dgm:spPr/>
      <dgm:t>
        <a:bodyPr/>
        <a:lstStyle/>
        <a:p>
          <a:endParaRPr lang="en-US"/>
        </a:p>
      </dgm:t>
    </dgm:pt>
    <dgm:pt modelId="{D5CDD6ED-97C9-4AC3-A2D4-34A29791AEB6}">
      <dgm:prSet/>
      <dgm:spPr/>
      <dgm:t>
        <a:bodyPr/>
        <a:lstStyle/>
        <a:p>
          <a:pPr>
            <a:lnSpc>
              <a:spcPct val="100000"/>
            </a:lnSpc>
          </a:pPr>
          <a:r>
            <a:rPr lang="en-US"/>
            <a:t>Computer Folders for Each Listing</a:t>
          </a:r>
        </a:p>
      </dgm:t>
    </dgm:pt>
    <dgm:pt modelId="{9F669A2E-BD13-4C8C-AA61-43AA32A0D036}" type="parTrans" cxnId="{A5CB2A5E-3DD1-4C94-80F9-DD66CFA419F8}">
      <dgm:prSet/>
      <dgm:spPr/>
      <dgm:t>
        <a:bodyPr/>
        <a:lstStyle/>
        <a:p>
          <a:endParaRPr lang="en-US"/>
        </a:p>
      </dgm:t>
    </dgm:pt>
    <dgm:pt modelId="{6C977263-D65B-4BD2-BA87-EF5966DDCC82}" type="sibTrans" cxnId="{A5CB2A5E-3DD1-4C94-80F9-DD66CFA419F8}">
      <dgm:prSet/>
      <dgm:spPr/>
      <dgm:t>
        <a:bodyPr/>
        <a:lstStyle/>
        <a:p>
          <a:endParaRPr lang="en-US"/>
        </a:p>
      </dgm:t>
    </dgm:pt>
    <dgm:pt modelId="{0989612D-1EA3-45C0-8E44-6F33EAADFF04}">
      <dgm:prSet/>
      <dgm:spPr/>
      <dgm:t>
        <a:bodyPr/>
        <a:lstStyle/>
        <a:p>
          <a:pPr>
            <a:lnSpc>
              <a:spcPct val="100000"/>
            </a:lnSpc>
          </a:pPr>
          <a:r>
            <a:rPr lang="en-US"/>
            <a:t>Pre-Listing Interview</a:t>
          </a:r>
        </a:p>
      </dgm:t>
    </dgm:pt>
    <dgm:pt modelId="{2688A864-B50D-4DCF-A0B2-A5BC9F5E809D}" type="parTrans" cxnId="{80725260-2945-493E-9103-F8E51993B1D5}">
      <dgm:prSet/>
      <dgm:spPr/>
      <dgm:t>
        <a:bodyPr/>
        <a:lstStyle/>
        <a:p>
          <a:endParaRPr lang="en-US"/>
        </a:p>
      </dgm:t>
    </dgm:pt>
    <dgm:pt modelId="{E09AFF00-63B8-43AD-8D0D-4D211B3593F8}" type="sibTrans" cxnId="{80725260-2945-493E-9103-F8E51993B1D5}">
      <dgm:prSet/>
      <dgm:spPr/>
      <dgm:t>
        <a:bodyPr/>
        <a:lstStyle/>
        <a:p>
          <a:endParaRPr lang="en-US"/>
        </a:p>
      </dgm:t>
    </dgm:pt>
    <dgm:pt modelId="{05A0608B-0846-4367-A328-D1FCEC18B5FA}">
      <dgm:prSet/>
      <dgm:spPr/>
      <dgm:t>
        <a:bodyPr/>
        <a:lstStyle/>
        <a:p>
          <a:pPr>
            <a:lnSpc>
              <a:spcPct val="100000"/>
            </a:lnSpc>
          </a:pPr>
          <a:r>
            <a:rPr lang="en-US" dirty="0"/>
            <a:t>Listing Packets</a:t>
          </a:r>
        </a:p>
      </dgm:t>
    </dgm:pt>
    <dgm:pt modelId="{92FA0C1F-14B0-4923-80FA-58319A10AE27}" type="parTrans" cxnId="{4D5FBB41-89C3-42F2-94CC-61B52915A986}">
      <dgm:prSet/>
      <dgm:spPr/>
      <dgm:t>
        <a:bodyPr/>
        <a:lstStyle/>
        <a:p>
          <a:endParaRPr lang="en-US"/>
        </a:p>
      </dgm:t>
    </dgm:pt>
    <dgm:pt modelId="{0B831CF0-16A4-4EE3-B5E0-D5FEC1DB10DC}" type="sibTrans" cxnId="{4D5FBB41-89C3-42F2-94CC-61B52915A986}">
      <dgm:prSet/>
      <dgm:spPr/>
      <dgm:t>
        <a:bodyPr/>
        <a:lstStyle/>
        <a:p>
          <a:endParaRPr lang="en-US"/>
        </a:p>
      </dgm:t>
    </dgm:pt>
    <dgm:pt modelId="{12D1F2B8-E062-4BE1-8289-2F47E548F6BE}">
      <dgm:prSet/>
      <dgm:spPr/>
      <dgm:t>
        <a:bodyPr/>
        <a:lstStyle/>
        <a:p>
          <a:pPr>
            <a:lnSpc>
              <a:spcPct val="100000"/>
            </a:lnSpc>
          </a:pPr>
          <a:r>
            <a:rPr lang="en-US"/>
            <a:t>Listing Presentation</a:t>
          </a:r>
        </a:p>
      </dgm:t>
    </dgm:pt>
    <dgm:pt modelId="{05419C73-455C-4FEE-802E-AE9EED7EC0B3}" type="parTrans" cxnId="{CE97CE56-AA4F-4E40-AE77-32BED5BB02F0}">
      <dgm:prSet/>
      <dgm:spPr/>
      <dgm:t>
        <a:bodyPr/>
        <a:lstStyle/>
        <a:p>
          <a:endParaRPr lang="en-US"/>
        </a:p>
      </dgm:t>
    </dgm:pt>
    <dgm:pt modelId="{C6C3DD6A-044A-4D9E-92B2-B8DC2FEF7538}" type="sibTrans" cxnId="{CE97CE56-AA4F-4E40-AE77-32BED5BB02F0}">
      <dgm:prSet/>
      <dgm:spPr/>
      <dgm:t>
        <a:bodyPr/>
        <a:lstStyle/>
        <a:p>
          <a:endParaRPr lang="en-US"/>
        </a:p>
      </dgm:t>
    </dgm:pt>
    <dgm:pt modelId="{DDEC92A8-B1B3-477A-910E-C33E3CF920B8}">
      <dgm:prSet/>
      <dgm:spPr/>
      <dgm:t>
        <a:bodyPr/>
        <a:lstStyle/>
        <a:p>
          <a:pPr>
            <a:lnSpc>
              <a:spcPct val="100000"/>
            </a:lnSpc>
          </a:pPr>
          <a:r>
            <a:rPr lang="en-US"/>
            <a:t>Resume</a:t>
          </a:r>
        </a:p>
      </dgm:t>
    </dgm:pt>
    <dgm:pt modelId="{C44A7D98-CFF2-474D-8D78-D63588A94B01}" type="parTrans" cxnId="{E973F956-F64E-40C2-993F-1284D9463724}">
      <dgm:prSet/>
      <dgm:spPr/>
      <dgm:t>
        <a:bodyPr/>
        <a:lstStyle/>
        <a:p>
          <a:endParaRPr lang="en-US"/>
        </a:p>
      </dgm:t>
    </dgm:pt>
    <dgm:pt modelId="{FC45F195-4189-4440-8F38-2E103B3E9BD8}" type="sibTrans" cxnId="{E973F956-F64E-40C2-993F-1284D9463724}">
      <dgm:prSet/>
      <dgm:spPr/>
      <dgm:t>
        <a:bodyPr/>
        <a:lstStyle/>
        <a:p>
          <a:endParaRPr lang="en-US"/>
        </a:p>
      </dgm:t>
    </dgm:pt>
    <dgm:pt modelId="{C430C03E-5F14-450C-A41A-98A671AD290B}">
      <dgm:prSet/>
      <dgm:spPr/>
      <dgm:t>
        <a:bodyPr/>
        <a:lstStyle/>
        <a:p>
          <a:pPr>
            <a:lnSpc>
              <a:spcPct val="100000"/>
            </a:lnSpc>
          </a:pPr>
          <a:r>
            <a:rPr lang="en-US"/>
            <a:t>Marketing Plan</a:t>
          </a:r>
        </a:p>
      </dgm:t>
    </dgm:pt>
    <dgm:pt modelId="{0D121DEA-D458-4083-9B1B-EEE702B1B09C}" type="parTrans" cxnId="{90F221AC-F5A2-4F5F-9875-F4612DC48839}">
      <dgm:prSet/>
      <dgm:spPr/>
      <dgm:t>
        <a:bodyPr/>
        <a:lstStyle/>
        <a:p>
          <a:endParaRPr lang="en-US"/>
        </a:p>
      </dgm:t>
    </dgm:pt>
    <dgm:pt modelId="{04F2D614-213C-4F95-9A64-EBAFE7528BD5}" type="sibTrans" cxnId="{90F221AC-F5A2-4F5F-9875-F4612DC48839}">
      <dgm:prSet/>
      <dgm:spPr/>
      <dgm:t>
        <a:bodyPr/>
        <a:lstStyle/>
        <a:p>
          <a:endParaRPr lang="en-US"/>
        </a:p>
      </dgm:t>
    </dgm:pt>
    <dgm:pt modelId="{D94B56A4-A466-4B7D-8208-4204ECF35A2C}">
      <dgm:prSet/>
      <dgm:spPr/>
      <dgm:t>
        <a:bodyPr/>
        <a:lstStyle/>
        <a:p>
          <a:pPr>
            <a:lnSpc>
              <a:spcPct val="100000"/>
            </a:lnSpc>
          </a:pPr>
          <a:r>
            <a:rPr lang="en-US"/>
            <a:t>Follow-Up Plan</a:t>
          </a:r>
        </a:p>
      </dgm:t>
    </dgm:pt>
    <dgm:pt modelId="{16CF741E-33F7-4D40-AA25-09281F8DFF05}" type="parTrans" cxnId="{BBA93CF2-8DAD-4AD4-9D01-E57D308F416E}">
      <dgm:prSet/>
      <dgm:spPr/>
      <dgm:t>
        <a:bodyPr/>
        <a:lstStyle/>
        <a:p>
          <a:endParaRPr lang="en-US"/>
        </a:p>
      </dgm:t>
    </dgm:pt>
    <dgm:pt modelId="{A9FDFB27-A486-4FA2-B3EF-13FB770BBA9B}" type="sibTrans" cxnId="{BBA93CF2-8DAD-4AD4-9D01-E57D308F416E}">
      <dgm:prSet/>
      <dgm:spPr/>
      <dgm:t>
        <a:bodyPr/>
        <a:lstStyle/>
        <a:p>
          <a:endParaRPr lang="en-US"/>
        </a:p>
      </dgm:t>
    </dgm:pt>
    <dgm:pt modelId="{3C6A3F0A-76CA-48E4-8684-1C8B4F54655B}" type="pres">
      <dgm:prSet presAssocID="{8C411A70-367B-44E3-A08B-37609AE2D1EA}" presName="Name0" presStyleCnt="0">
        <dgm:presLayoutVars>
          <dgm:dir/>
          <dgm:resizeHandles val="exact"/>
        </dgm:presLayoutVars>
      </dgm:prSet>
      <dgm:spPr/>
    </dgm:pt>
    <dgm:pt modelId="{95FFE433-2EF7-4261-8744-8047F25E6C38}" type="pres">
      <dgm:prSet presAssocID="{D5CDD6ED-97C9-4AC3-A2D4-34A29791AEB6}" presName="node" presStyleLbl="node1" presStyleIdx="0" presStyleCnt="7">
        <dgm:presLayoutVars>
          <dgm:bulletEnabled val="1"/>
        </dgm:presLayoutVars>
      </dgm:prSet>
      <dgm:spPr/>
    </dgm:pt>
    <dgm:pt modelId="{8703356E-B2C1-4699-AA86-E841609E10A3}" type="pres">
      <dgm:prSet presAssocID="{6C977263-D65B-4BD2-BA87-EF5966DDCC82}" presName="sibTrans" presStyleLbl="sibTrans1D1" presStyleIdx="0" presStyleCnt="6"/>
      <dgm:spPr/>
    </dgm:pt>
    <dgm:pt modelId="{030EFF40-B8EF-499F-A43A-0244DC1ECE37}" type="pres">
      <dgm:prSet presAssocID="{6C977263-D65B-4BD2-BA87-EF5966DDCC82}" presName="connectorText" presStyleLbl="sibTrans1D1" presStyleIdx="0" presStyleCnt="6"/>
      <dgm:spPr/>
    </dgm:pt>
    <dgm:pt modelId="{BE23ED96-1441-4B29-87BB-739C61CADD1B}" type="pres">
      <dgm:prSet presAssocID="{0989612D-1EA3-45C0-8E44-6F33EAADFF04}" presName="node" presStyleLbl="node1" presStyleIdx="1" presStyleCnt="7">
        <dgm:presLayoutVars>
          <dgm:bulletEnabled val="1"/>
        </dgm:presLayoutVars>
      </dgm:prSet>
      <dgm:spPr/>
    </dgm:pt>
    <dgm:pt modelId="{A353422B-9998-4F47-A77B-3878C10FC711}" type="pres">
      <dgm:prSet presAssocID="{E09AFF00-63B8-43AD-8D0D-4D211B3593F8}" presName="sibTrans" presStyleLbl="sibTrans1D1" presStyleIdx="1" presStyleCnt="6"/>
      <dgm:spPr/>
    </dgm:pt>
    <dgm:pt modelId="{3AB82BB4-6402-4A94-8A08-2C72AC3F41C0}" type="pres">
      <dgm:prSet presAssocID="{E09AFF00-63B8-43AD-8D0D-4D211B3593F8}" presName="connectorText" presStyleLbl="sibTrans1D1" presStyleIdx="1" presStyleCnt="6"/>
      <dgm:spPr/>
    </dgm:pt>
    <dgm:pt modelId="{8C3491D9-944F-4B9F-B8DA-8DC7686CC87E}" type="pres">
      <dgm:prSet presAssocID="{05A0608B-0846-4367-A328-D1FCEC18B5FA}" presName="node" presStyleLbl="node1" presStyleIdx="2" presStyleCnt="7">
        <dgm:presLayoutVars>
          <dgm:bulletEnabled val="1"/>
        </dgm:presLayoutVars>
      </dgm:prSet>
      <dgm:spPr/>
    </dgm:pt>
    <dgm:pt modelId="{0898DA10-F478-40E8-812F-229957E0F952}" type="pres">
      <dgm:prSet presAssocID="{0B831CF0-16A4-4EE3-B5E0-D5FEC1DB10DC}" presName="sibTrans" presStyleLbl="sibTrans1D1" presStyleIdx="2" presStyleCnt="6"/>
      <dgm:spPr/>
    </dgm:pt>
    <dgm:pt modelId="{470CE81E-DDD9-430A-B88E-B6A63FD70393}" type="pres">
      <dgm:prSet presAssocID="{0B831CF0-16A4-4EE3-B5E0-D5FEC1DB10DC}" presName="connectorText" presStyleLbl="sibTrans1D1" presStyleIdx="2" presStyleCnt="6"/>
      <dgm:spPr/>
    </dgm:pt>
    <dgm:pt modelId="{DEE921FE-DFE0-4BBD-9E06-D094DA9993F9}" type="pres">
      <dgm:prSet presAssocID="{12D1F2B8-E062-4BE1-8289-2F47E548F6BE}" presName="node" presStyleLbl="node1" presStyleIdx="3" presStyleCnt="7">
        <dgm:presLayoutVars>
          <dgm:bulletEnabled val="1"/>
        </dgm:presLayoutVars>
      </dgm:prSet>
      <dgm:spPr/>
    </dgm:pt>
    <dgm:pt modelId="{4834E32B-FD14-4FD0-9180-37EA63BF40C1}" type="pres">
      <dgm:prSet presAssocID="{C6C3DD6A-044A-4D9E-92B2-B8DC2FEF7538}" presName="sibTrans" presStyleLbl="sibTrans1D1" presStyleIdx="3" presStyleCnt="6"/>
      <dgm:spPr/>
    </dgm:pt>
    <dgm:pt modelId="{CF494807-A100-4D35-9C09-0CA8A718EC2B}" type="pres">
      <dgm:prSet presAssocID="{C6C3DD6A-044A-4D9E-92B2-B8DC2FEF7538}" presName="connectorText" presStyleLbl="sibTrans1D1" presStyleIdx="3" presStyleCnt="6"/>
      <dgm:spPr/>
    </dgm:pt>
    <dgm:pt modelId="{A007231C-D16E-4CA7-8F52-8E9DB676927B}" type="pres">
      <dgm:prSet presAssocID="{DDEC92A8-B1B3-477A-910E-C33E3CF920B8}" presName="node" presStyleLbl="node1" presStyleIdx="4" presStyleCnt="7">
        <dgm:presLayoutVars>
          <dgm:bulletEnabled val="1"/>
        </dgm:presLayoutVars>
      </dgm:prSet>
      <dgm:spPr/>
    </dgm:pt>
    <dgm:pt modelId="{F31FA1B2-E05C-42D6-A189-11F11BCAD65C}" type="pres">
      <dgm:prSet presAssocID="{FC45F195-4189-4440-8F38-2E103B3E9BD8}" presName="sibTrans" presStyleLbl="sibTrans1D1" presStyleIdx="4" presStyleCnt="6"/>
      <dgm:spPr/>
    </dgm:pt>
    <dgm:pt modelId="{BB26D652-0874-48EE-8B18-393489538261}" type="pres">
      <dgm:prSet presAssocID="{FC45F195-4189-4440-8F38-2E103B3E9BD8}" presName="connectorText" presStyleLbl="sibTrans1D1" presStyleIdx="4" presStyleCnt="6"/>
      <dgm:spPr/>
    </dgm:pt>
    <dgm:pt modelId="{375BC773-2DC8-43D1-9255-B2DECBE71161}" type="pres">
      <dgm:prSet presAssocID="{C430C03E-5F14-450C-A41A-98A671AD290B}" presName="node" presStyleLbl="node1" presStyleIdx="5" presStyleCnt="7">
        <dgm:presLayoutVars>
          <dgm:bulletEnabled val="1"/>
        </dgm:presLayoutVars>
      </dgm:prSet>
      <dgm:spPr/>
    </dgm:pt>
    <dgm:pt modelId="{8206D41C-663F-45C9-9D6B-72C7C1F85C33}" type="pres">
      <dgm:prSet presAssocID="{04F2D614-213C-4F95-9A64-EBAFE7528BD5}" presName="sibTrans" presStyleLbl="sibTrans1D1" presStyleIdx="5" presStyleCnt="6"/>
      <dgm:spPr/>
    </dgm:pt>
    <dgm:pt modelId="{A65B18E2-0AC5-4A7D-91B6-8BCE0E9BC010}" type="pres">
      <dgm:prSet presAssocID="{04F2D614-213C-4F95-9A64-EBAFE7528BD5}" presName="connectorText" presStyleLbl="sibTrans1D1" presStyleIdx="5" presStyleCnt="6"/>
      <dgm:spPr/>
    </dgm:pt>
    <dgm:pt modelId="{59AB092D-19DC-4747-91DA-7F16F425A3E7}" type="pres">
      <dgm:prSet presAssocID="{D94B56A4-A466-4B7D-8208-4204ECF35A2C}" presName="node" presStyleLbl="node1" presStyleIdx="6" presStyleCnt="7">
        <dgm:presLayoutVars>
          <dgm:bulletEnabled val="1"/>
        </dgm:presLayoutVars>
      </dgm:prSet>
      <dgm:spPr/>
    </dgm:pt>
  </dgm:ptLst>
  <dgm:cxnLst>
    <dgm:cxn modelId="{6DB5F001-FC45-4C22-9CB4-D6DF3E97B732}" type="presOf" srcId="{04F2D614-213C-4F95-9A64-EBAFE7528BD5}" destId="{8206D41C-663F-45C9-9D6B-72C7C1F85C33}" srcOrd="0" destOrd="0" presId="urn:microsoft.com/office/officeart/2016/7/layout/RepeatingBendingProcessNew"/>
    <dgm:cxn modelId="{FE3EF606-5D57-4B38-8E22-48E05B1AB7D0}" type="presOf" srcId="{12D1F2B8-E062-4BE1-8289-2F47E548F6BE}" destId="{DEE921FE-DFE0-4BBD-9E06-D094DA9993F9}" srcOrd="0" destOrd="0" presId="urn:microsoft.com/office/officeart/2016/7/layout/RepeatingBendingProcessNew"/>
    <dgm:cxn modelId="{F8817925-639F-471A-A6B1-FE4211F1F765}" type="presOf" srcId="{0B831CF0-16A4-4EE3-B5E0-D5FEC1DB10DC}" destId="{0898DA10-F478-40E8-812F-229957E0F952}" srcOrd="0" destOrd="0" presId="urn:microsoft.com/office/officeart/2016/7/layout/RepeatingBendingProcessNew"/>
    <dgm:cxn modelId="{248C4832-8E1A-4041-B324-619F97343589}" type="presOf" srcId="{FC45F195-4189-4440-8F38-2E103B3E9BD8}" destId="{BB26D652-0874-48EE-8B18-393489538261}" srcOrd="1" destOrd="0" presId="urn:microsoft.com/office/officeart/2016/7/layout/RepeatingBendingProcessNew"/>
    <dgm:cxn modelId="{851DEC33-39C5-4E3A-B795-39C77AC53D52}" type="presOf" srcId="{0B831CF0-16A4-4EE3-B5E0-D5FEC1DB10DC}" destId="{470CE81E-DDD9-430A-B88E-B6A63FD70393}" srcOrd="1" destOrd="0" presId="urn:microsoft.com/office/officeart/2016/7/layout/RepeatingBendingProcessNew"/>
    <dgm:cxn modelId="{76003F3A-8202-4956-B907-3371E3CDC1F1}" type="presOf" srcId="{6C977263-D65B-4BD2-BA87-EF5966DDCC82}" destId="{030EFF40-B8EF-499F-A43A-0244DC1ECE37}" srcOrd="1" destOrd="0" presId="urn:microsoft.com/office/officeart/2016/7/layout/RepeatingBendingProcessNew"/>
    <dgm:cxn modelId="{A5CB2A5E-3DD1-4C94-80F9-DD66CFA419F8}" srcId="{8C411A70-367B-44E3-A08B-37609AE2D1EA}" destId="{D5CDD6ED-97C9-4AC3-A2D4-34A29791AEB6}" srcOrd="0" destOrd="0" parTransId="{9F669A2E-BD13-4C8C-AA61-43AA32A0D036}" sibTransId="{6C977263-D65B-4BD2-BA87-EF5966DDCC82}"/>
    <dgm:cxn modelId="{80725260-2945-493E-9103-F8E51993B1D5}" srcId="{8C411A70-367B-44E3-A08B-37609AE2D1EA}" destId="{0989612D-1EA3-45C0-8E44-6F33EAADFF04}" srcOrd="1" destOrd="0" parTransId="{2688A864-B50D-4DCF-A0B2-A5BC9F5E809D}" sibTransId="{E09AFF00-63B8-43AD-8D0D-4D211B3593F8}"/>
    <dgm:cxn modelId="{4D5FBB41-89C3-42F2-94CC-61B52915A986}" srcId="{8C411A70-367B-44E3-A08B-37609AE2D1EA}" destId="{05A0608B-0846-4367-A328-D1FCEC18B5FA}" srcOrd="2" destOrd="0" parTransId="{92FA0C1F-14B0-4923-80FA-58319A10AE27}" sibTransId="{0B831CF0-16A4-4EE3-B5E0-D5FEC1DB10DC}"/>
    <dgm:cxn modelId="{B169C968-0790-4B31-85A4-CA54F7C32A62}" type="presOf" srcId="{E09AFF00-63B8-43AD-8D0D-4D211B3593F8}" destId="{3AB82BB4-6402-4A94-8A08-2C72AC3F41C0}" srcOrd="1" destOrd="0" presId="urn:microsoft.com/office/officeart/2016/7/layout/RepeatingBendingProcessNew"/>
    <dgm:cxn modelId="{E5E8D552-3250-452B-AE04-69B21FB04D78}" type="presOf" srcId="{C6C3DD6A-044A-4D9E-92B2-B8DC2FEF7538}" destId="{CF494807-A100-4D35-9C09-0CA8A718EC2B}" srcOrd="1" destOrd="0" presId="urn:microsoft.com/office/officeart/2016/7/layout/RepeatingBendingProcessNew"/>
    <dgm:cxn modelId="{CE97CE56-AA4F-4E40-AE77-32BED5BB02F0}" srcId="{8C411A70-367B-44E3-A08B-37609AE2D1EA}" destId="{12D1F2B8-E062-4BE1-8289-2F47E548F6BE}" srcOrd="3" destOrd="0" parTransId="{05419C73-455C-4FEE-802E-AE9EED7EC0B3}" sibTransId="{C6C3DD6A-044A-4D9E-92B2-B8DC2FEF7538}"/>
    <dgm:cxn modelId="{E973F956-F64E-40C2-993F-1284D9463724}" srcId="{8C411A70-367B-44E3-A08B-37609AE2D1EA}" destId="{DDEC92A8-B1B3-477A-910E-C33E3CF920B8}" srcOrd="4" destOrd="0" parTransId="{C44A7D98-CFF2-474D-8D78-D63588A94B01}" sibTransId="{FC45F195-4189-4440-8F38-2E103B3E9BD8}"/>
    <dgm:cxn modelId="{D22F437F-B8A1-4733-B942-FD17BEE31775}" type="presOf" srcId="{D5CDD6ED-97C9-4AC3-A2D4-34A29791AEB6}" destId="{95FFE433-2EF7-4261-8744-8047F25E6C38}" srcOrd="0" destOrd="0" presId="urn:microsoft.com/office/officeart/2016/7/layout/RepeatingBendingProcessNew"/>
    <dgm:cxn modelId="{AF808786-1F47-4111-A1F1-E8B74565B837}" type="presOf" srcId="{DDEC92A8-B1B3-477A-910E-C33E3CF920B8}" destId="{A007231C-D16E-4CA7-8F52-8E9DB676927B}" srcOrd="0" destOrd="0" presId="urn:microsoft.com/office/officeart/2016/7/layout/RepeatingBendingProcessNew"/>
    <dgm:cxn modelId="{15C03F8E-8C8B-46D8-BD11-D244064A732D}" type="presOf" srcId="{04F2D614-213C-4F95-9A64-EBAFE7528BD5}" destId="{A65B18E2-0AC5-4A7D-91B6-8BCE0E9BC010}" srcOrd="1" destOrd="0" presId="urn:microsoft.com/office/officeart/2016/7/layout/RepeatingBendingProcessNew"/>
    <dgm:cxn modelId="{88DAA18F-AD14-4F1E-8AA0-8D649DD1B0B0}" type="presOf" srcId="{6C977263-D65B-4BD2-BA87-EF5966DDCC82}" destId="{8703356E-B2C1-4699-AA86-E841609E10A3}" srcOrd="0" destOrd="0" presId="urn:microsoft.com/office/officeart/2016/7/layout/RepeatingBendingProcessNew"/>
    <dgm:cxn modelId="{0FC8B592-1171-4F8C-A30E-E3D6AE2E1DDB}" type="presOf" srcId="{C430C03E-5F14-450C-A41A-98A671AD290B}" destId="{375BC773-2DC8-43D1-9255-B2DECBE71161}" srcOrd="0" destOrd="0" presId="urn:microsoft.com/office/officeart/2016/7/layout/RepeatingBendingProcessNew"/>
    <dgm:cxn modelId="{90F221AC-F5A2-4F5F-9875-F4612DC48839}" srcId="{8C411A70-367B-44E3-A08B-37609AE2D1EA}" destId="{C430C03E-5F14-450C-A41A-98A671AD290B}" srcOrd="5" destOrd="0" parTransId="{0D121DEA-D458-4083-9B1B-EEE702B1B09C}" sibTransId="{04F2D614-213C-4F95-9A64-EBAFE7528BD5}"/>
    <dgm:cxn modelId="{731E00B9-413C-4507-9FB6-EE7A104A5DF6}" type="presOf" srcId="{8C411A70-367B-44E3-A08B-37609AE2D1EA}" destId="{3C6A3F0A-76CA-48E4-8684-1C8B4F54655B}" srcOrd="0" destOrd="0" presId="urn:microsoft.com/office/officeart/2016/7/layout/RepeatingBendingProcessNew"/>
    <dgm:cxn modelId="{BBF39DBE-69F0-46F4-882B-3E1641BC96A9}" type="presOf" srcId="{0989612D-1EA3-45C0-8E44-6F33EAADFF04}" destId="{BE23ED96-1441-4B29-87BB-739C61CADD1B}" srcOrd="0" destOrd="0" presId="urn:microsoft.com/office/officeart/2016/7/layout/RepeatingBendingProcessNew"/>
    <dgm:cxn modelId="{BC16C6C0-E7DF-4DE3-945F-A1305F55AECD}" type="presOf" srcId="{C6C3DD6A-044A-4D9E-92B2-B8DC2FEF7538}" destId="{4834E32B-FD14-4FD0-9180-37EA63BF40C1}" srcOrd="0" destOrd="0" presId="urn:microsoft.com/office/officeart/2016/7/layout/RepeatingBendingProcessNew"/>
    <dgm:cxn modelId="{F4851CCB-F764-4E1F-A733-EA803BEAA890}" type="presOf" srcId="{05A0608B-0846-4367-A328-D1FCEC18B5FA}" destId="{8C3491D9-944F-4B9F-B8DA-8DC7686CC87E}" srcOrd="0" destOrd="0" presId="urn:microsoft.com/office/officeart/2016/7/layout/RepeatingBendingProcessNew"/>
    <dgm:cxn modelId="{9BA76DDD-AFEC-46B3-A7A7-D6869748842D}" type="presOf" srcId="{FC45F195-4189-4440-8F38-2E103B3E9BD8}" destId="{F31FA1B2-E05C-42D6-A189-11F11BCAD65C}" srcOrd="0" destOrd="0" presId="urn:microsoft.com/office/officeart/2016/7/layout/RepeatingBendingProcessNew"/>
    <dgm:cxn modelId="{C75BE1DE-AA9A-42FA-8C2B-60C7D3B3480B}" type="presOf" srcId="{D94B56A4-A466-4B7D-8208-4204ECF35A2C}" destId="{59AB092D-19DC-4747-91DA-7F16F425A3E7}" srcOrd="0" destOrd="0" presId="urn:microsoft.com/office/officeart/2016/7/layout/RepeatingBendingProcessNew"/>
    <dgm:cxn modelId="{BBA93CF2-8DAD-4AD4-9D01-E57D308F416E}" srcId="{8C411A70-367B-44E3-A08B-37609AE2D1EA}" destId="{D94B56A4-A466-4B7D-8208-4204ECF35A2C}" srcOrd="6" destOrd="0" parTransId="{16CF741E-33F7-4D40-AA25-09281F8DFF05}" sibTransId="{A9FDFB27-A486-4FA2-B3EF-13FB770BBA9B}"/>
    <dgm:cxn modelId="{E445F6F4-0BC7-4F1A-97A4-DEF48114A899}" type="presOf" srcId="{E09AFF00-63B8-43AD-8D0D-4D211B3593F8}" destId="{A353422B-9998-4F47-A77B-3878C10FC711}" srcOrd="0" destOrd="0" presId="urn:microsoft.com/office/officeart/2016/7/layout/RepeatingBendingProcessNew"/>
    <dgm:cxn modelId="{5CB8758D-BF85-4480-8853-6B36B6AE1810}" type="presParOf" srcId="{3C6A3F0A-76CA-48E4-8684-1C8B4F54655B}" destId="{95FFE433-2EF7-4261-8744-8047F25E6C38}" srcOrd="0" destOrd="0" presId="urn:microsoft.com/office/officeart/2016/7/layout/RepeatingBendingProcessNew"/>
    <dgm:cxn modelId="{01990762-1D4F-4E84-B944-31269719E067}" type="presParOf" srcId="{3C6A3F0A-76CA-48E4-8684-1C8B4F54655B}" destId="{8703356E-B2C1-4699-AA86-E841609E10A3}" srcOrd="1" destOrd="0" presId="urn:microsoft.com/office/officeart/2016/7/layout/RepeatingBendingProcessNew"/>
    <dgm:cxn modelId="{752E3B38-8FBD-444C-96BF-C025F23CF945}" type="presParOf" srcId="{8703356E-B2C1-4699-AA86-E841609E10A3}" destId="{030EFF40-B8EF-499F-A43A-0244DC1ECE37}" srcOrd="0" destOrd="0" presId="urn:microsoft.com/office/officeart/2016/7/layout/RepeatingBendingProcessNew"/>
    <dgm:cxn modelId="{6B4493FC-35A5-46C1-A983-4F4353B84FA0}" type="presParOf" srcId="{3C6A3F0A-76CA-48E4-8684-1C8B4F54655B}" destId="{BE23ED96-1441-4B29-87BB-739C61CADD1B}" srcOrd="2" destOrd="0" presId="urn:microsoft.com/office/officeart/2016/7/layout/RepeatingBendingProcessNew"/>
    <dgm:cxn modelId="{20AB2F9C-5552-4F60-9760-1CE75375613C}" type="presParOf" srcId="{3C6A3F0A-76CA-48E4-8684-1C8B4F54655B}" destId="{A353422B-9998-4F47-A77B-3878C10FC711}" srcOrd="3" destOrd="0" presId="urn:microsoft.com/office/officeart/2016/7/layout/RepeatingBendingProcessNew"/>
    <dgm:cxn modelId="{F4208A1B-6D46-453E-B0BD-EE54709D8D9B}" type="presParOf" srcId="{A353422B-9998-4F47-A77B-3878C10FC711}" destId="{3AB82BB4-6402-4A94-8A08-2C72AC3F41C0}" srcOrd="0" destOrd="0" presId="urn:microsoft.com/office/officeart/2016/7/layout/RepeatingBendingProcessNew"/>
    <dgm:cxn modelId="{9204E45F-0A98-4A1C-AF3D-2A167DC22C0A}" type="presParOf" srcId="{3C6A3F0A-76CA-48E4-8684-1C8B4F54655B}" destId="{8C3491D9-944F-4B9F-B8DA-8DC7686CC87E}" srcOrd="4" destOrd="0" presId="urn:microsoft.com/office/officeart/2016/7/layout/RepeatingBendingProcessNew"/>
    <dgm:cxn modelId="{15358235-1238-4B39-B120-D447BF71CBEB}" type="presParOf" srcId="{3C6A3F0A-76CA-48E4-8684-1C8B4F54655B}" destId="{0898DA10-F478-40E8-812F-229957E0F952}" srcOrd="5" destOrd="0" presId="urn:microsoft.com/office/officeart/2016/7/layout/RepeatingBendingProcessNew"/>
    <dgm:cxn modelId="{A8999131-A567-4D12-ACAA-2197BE679FAE}" type="presParOf" srcId="{0898DA10-F478-40E8-812F-229957E0F952}" destId="{470CE81E-DDD9-430A-B88E-B6A63FD70393}" srcOrd="0" destOrd="0" presId="urn:microsoft.com/office/officeart/2016/7/layout/RepeatingBendingProcessNew"/>
    <dgm:cxn modelId="{178BACFE-BA8B-47AB-8694-FCBF02FF5803}" type="presParOf" srcId="{3C6A3F0A-76CA-48E4-8684-1C8B4F54655B}" destId="{DEE921FE-DFE0-4BBD-9E06-D094DA9993F9}" srcOrd="6" destOrd="0" presId="urn:microsoft.com/office/officeart/2016/7/layout/RepeatingBendingProcessNew"/>
    <dgm:cxn modelId="{8422A826-A84E-4789-8359-DE530E0F1F1C}" type="presParOf" srcId="{3C6A3F0A-76CA-48E4-8684-1C8B4F54655B}" destId="{4834E32B-FD14-4FD0-9180-37EA63BF40C1}" srcOrd="7" destOrd="0" presId="urn:microsoft.com/office/officeart/2016/7/layout/RepeatingBendingProcessNew"/>
    <dgm:cxn modelId="{148854AB-EF03-43A3-BFB8-43A067C2F900}" type="presParOf" srcId="{4834E32B-FD14-4FD0-9180-37EA63BF40C1}" destId="{CF494807-A100-4D35-9C09-0CA8A718EC2B}" srcOrd="0" destOrd="0" presId="urn:microsoft.com/office/officeart/2016/7/layout/RepeatingBendingProcessNew"/>
    <dgm:cxn modelId="{9D53A951-2A31-405F-B7B3-C4401FD24750}" type="presParOf" srcId="{3C6A3F0A-76CA-48E4-8684-1C8B4F54655B}" destId="{A007231C-D16E-4CA7-8F52-8E9DB676927B}" srcOrd="8" destOrd="0" presId="urn:microsoft.com/office/officeart/2016/7/layout/RepeatingBendingProcessNew"/>
    <dgm:cxn modelId="{79500EC1-BF33-4C1A-8C63-C5DE56DC197C}" type="presParOf" srcId="{3C6A3F0A-76CA-48E4-8684-1C8B4F54655B}" destId="{F31FA1B2-E05C-42D6-A189-11F11BCAD65C}" srcOrd="9" destOrd="0" presId="urn:microsoft.com/office/officeart/2016/7/layout/RepeatingBendingProcessNew"/>
    <dgm:cxn modelId="{00861B95-19B5-4838-802F-09BAA965AE36}" type="presParOf" srcId="{F31FA1B2-E05C-42D6-A189-11F11BCAD65C}" destId="{BB26D652-0874-48EE-8B18-393489538261}" srcOrd="0" destOrd="0" presId="urn:microsoft.com/office/officeart/2016/7/layout/RepeatingBendingProcessNew"/>
    <dgm:cxn modelId="{DF342D6A-3553-4D92-BE01-A534F6652C76}" type="presParOf" srcId="{3C6A3F0A-76CA-48E4-8684-1C8B4F54655B}" destId="{375BC773-2DC8-43D1-9255-B2DECBE71161}" srcOrd="10" destOrd="0" presId="urn:microsoft.com/office/officeart/2016/7/layout/RepeatingBendingProcessNew"/>
    <dgm:cxn modelId="{14F07391-98D8-4D65-9635-95DA5A58D6B6}" type="presParOf" srcId="{3C6A3F0A-76CA-48E4-8684-1C8B4F54655B}" destId="{8206D41C-663F-45C9-9D6B-72C7C1F85C33}" srcOrd="11" destOrd="0" presId="urn:microsoft.com/office/officeart/2016/7/layout/RepeatingBendingProcessNew"/>
    <dgm:cxn modelId="{AE3CA70E-E2FB-432C-8C3E-B3DCBCC5F758}" type="presParOf" srcId="{8206D41C-663F-45C9-9D6B-72C7C1F85C33}" destId="{A65B18E2-0AC5-4A7D-91B6-8BCE0E9BC010}" srcOrd="0" destOrd="0" presId="urn:microsoft.com/office/officeart/2016/7/layout/RepeatingBendingProcessNew"/>
    <dgm:cxn modelId="{A5958A51-3D14-47BC-B259-1964146CFB2F}" type="presParOf" srcId="{3C6A3F0A-76CA-48E4-8684-1C8B4F54655B}" destId="{59AB092D-19DC-4747-91DA-7F16F425A3E7}"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02545F-8902-4252-A543-47453D3C06FD}"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0BA8B6F9-17DA-4C00-B8F1-FC21A4DDE4EB}">
      <dgm:prSet custT="1"/>
      <dgm:spPr/>
      <dgm:t>
        <a:bodyPr/>
        <a:lstStyle/>
        <a:p>
          <a:r>
            <a:rPr lang="en-US" sz="5500" dirty="0"/>
            <a:t>1) </a:t>
          </a:r>
          <a:r>
            <a:rPr lang="en-US" sz="2800" dirty="0"/>
            <a:t>How are you going to sell my home? </a:t>
          </a:r>
        </a:p>
      </dgm:t>
    </dgm:pt>
    <dgm:pt modelId="{37A84486-5C40-48F6-A11B-4A69E44797A0}" type="parTrans" cxnId="{33628E57-03B2-475E-AEA6-E7BDBF11AEA6}">
      <dgm:prSet/>
      <dgm:spPr/>
      <dgm:t>
        <a:bodyPr/>
        <a:lstStyle/>
        <a:p>
          <a:endParaRPr lang="en-US"/>
        </a:p>
      </dgm:t>
    </dgm:pt>
    <dgm:pt modelId="{CC174FA9-E7FB-493D-9A94-A095F60AFA63}" type="sibTrans" cxnId="{33628E57-03B2-475E-AEA6-E7BDBF11AEA6}">
      <dgm:prSet/>
      <dgm:spPr/>
      <dgm:t>
        <a:bodyPr/>
        <a:lstStyle/>
        <a:p>
          <a:endParaRPr lang="en-US"/>
        </a:p>
      </dgm:t>
    </dgm:pt>
    <dgm:pt modelId="{FE711024-AFC1-43A4-AD19-3C2457DE3057}">
      <dgm:prSet custT="1"/>
      <dgm:spPr/>
      <dgm:t>
        <a:bodyPr/>
        <a:lstStyle/>
        <a:p>
          <a:r>
            <a:rPr lang="en-US" sz="5500" dirty="0"/>
            <a:t>2)  </a:t>
          </a:r>
          <a:r>
            <a:rPr lang="en-US" sz="2800" dirty="0"/>
            <a:t>How long will the process take? </a:t>
          </a:r>
        </a:p>
      </dgm:t>
    </dgm:pt>
    <dgm:pt modelId="{A8FA7CE7-0207-41C4-87A3-A1BC3343CBE5}" type="parTrans" cxnId="{38DD9A7D-958C-43A2-A358-167318625FFF}">
      <dgm:prSet/>
      <dgm:spPr/>
      <dgm:t>
        <a:bodyPr/>
        <a:lstStyle/>
        <a:p>
          <a:endParaRPr lang="en-US"/>
        </a:p>
      </dgm:t>
    </dgm:pt>
    <dgm:pt modelId="{CCD2EAAE-0DC2-43B9-AA4A-475BD640BD63}" type="sibTrans" cxnId="{38DD9A7D-958C-43A2-A358-167318625FFF}">
      <dgm:prSet/>
      <dgm:spPr/>
      <dgm:t>
        <a:bodyPr/>
        <a:lstStyle/>
        <a:p>
          <a:endParaRPr lang="en-US"/>
        </a:p>
      </dgm:t>
    </dgm:pt>
    <dgm:pt modelId="{F3DBCA6A-303C-48D2-AE85-7B428290637A}">
      <dgm:prSet custT="1"/>
      <dgm:spPr/>
      <dgm:t>
        <a:bodyPr/>
        <a:lstStyle/>
        <a:p>
          <a:r>
            <a:rPr lang="en-US" sz="5500" dirty="0"/>
            <a:t>3)  </a:t>
          </a:r>
          <a:r>
            <a:rPr lang="en-US" sz="2800" dirty="0"/>
            <a:t>What is it going to cost me?</a:t>
          </a:r>
        </a:p>
      </dgm:t>
    </dgm:pt>
    <dgm:pt modelId="{3DFE5C68-BA76-47BE-A0A7-67CA4E092ECD}" type="parTrans" cxnId="{BF93D8EE-9D01-48EA-92A3-4399B145EDF1}">
      <dgm:prSet/>
      <dgm:spPr/>
      <dgm:t>
        <a:bodyPr/>
        <a:lstStyle/>
        <a:p>
          <a:endParaRPr lang="en-US"/>
        </a:p>
      </dgm:t>
    </dgm:pt>
    <dgm:pt modelId="{76BBA7EB-6111-4B26-854D-D827EBE65088}" type="sibTrans" cxnId="{BF93D8EE-9D01-48EA-92A3-4399B145EDF1}">
      <dgm:prSet/>
      <dgm:spPr/>
      <dgm:t>
        <a:bodyPr/>
        <a:lstStyle/>
        <a:p>
          <a:endParaRPr lang="en-US"/>
        </a:p>
      </dgm:t>
    </dgm:pt>
    <dgm:pt modelId="{DB0F94A1-3E78-4FDB-AEC2-8A6974026FB1}" type="pres">
      <dgm:prSet presAssocID="{AE02545F-8902-4252-A543-47453D3C06FD}" presName="linear" presStyleCnt="0">
        <dgm:presLayoutVars>
          <dgm:animLvl val="lvl"/>
          <dgm:resizeHandles val="exact"/>
        </dgm:presLayoutVars>
      </dgm:prSet>
      <dgm:spPr/>
    </dgm:pt>
    <dgm:pt modelId="{C0F48553-D31A-4AFD-8938-9CE7C8AA6E78}" type="pres">
      <dgm:prSet presAssocID="{0BA8B6F9-17DA-4C00-B8F1-FC21A4DDE4EB}" presName="parentText" presStyleLbl="node1" presStyleIdx="0" presStyleCnt="3">
        <dgm:presLayoutVars>
          <dgm:chMax val="0"/>
          <dgm:bulletEnabled val="1"/>
        </dgm:presLayoutVars>
      </dgm:prSet>
      <dgm:spPr/>
    </dgm:pt>
    <dgm:pt modelId="{AADE51C6-E9F3-4A58-A901-534CCF07513D}" type="pres">
      <dgm:prSet presAssocID="{CC174FA9-E7FB-493D-9A94-A095F60AFA63}" presName="spacer" presStyleCnt="0"/>
      <dgm:spPr/>
    </dgm:pt>
    <dgm:pt modelId="{0D4808F2-E8B6-455E-B38F-89B8A86AE651}" type="pres">
      <dgm:prSet presAssocID="{FE711024-AFC1-43A4-AD19-3C2457DE3057}" presName="parentText" presStyleLbl="node1" presStyleIdx="1" presStyleCnt="3">
        <dgm:presLayoutVars>
          <dgm:chMax val="0"/>
          <dgm:bulletEnabled val="1"/>
        </dgm:presLayoutVars>
      </dgm:prSet>
      <dgm:spPr/>
    </dgm:pt>
    <dgm:pt modelId="{4DDED993-576D-437F-A34C-82C3BC0E8576}" type="pres">
      <dgm:prSet presAssocID="{CCD2EAAE-0DC2-43B9-AA4A-475BD640BD63}" presName="spacer" presStyleCnt="0"/>
      <dgm:spPr/>
    </dgm:pt>
    <dgm:pt modelId="{94CD585B-14BF-4467-97D4-9EBDCEE20E6F}" type="pres">
      <dgm:prSet presAssocID="{F3DBCA6A-303C-48D2-AE85-7B428290637A}" presName="parentText" presStyleLbl="node1" presStyleIdx="2" presStyleCnt="3" custLinFactNeighborY="-12154">
        <dgm:presLayoutVars>
          <dgm:chMax val="0"/>
          <dgm:bulletEnabled val="1"/>
        </dgm:presLayoutVars>
      </dgm:prSet>
      <dgm:spPr/>
    </dgm:pt>
  </dgm:ptLst>
  <dgm:cxnLst>
    <dgm:cxn modelId="{60DB1411-DD62-4698-B385-90964BAB0CE8}" type="presOf" srcId="{0BA8B6F9-17DA-4C00-B8F1-FC21A4DDE4EB}" destId="{C0F48553-D31A-4AFD-8938-9CE7C8AA6E78}" srcOrd="0" destOrd="0" presId="urn:microsoft.com/office/officeart/2005/8/layout/vList2"/>
    <dgm:cxn modelId="{B65CD425-DD60-4292-A0F7-F2435B43207A}" type="presOf" srcId="{F3DBCA6A-303C-48D2-AE85-7B428290637A}" destId="{94CD585B-14BF-4467-97D4-9EBDCEE20E6F}" srcOrd="0" destOrd="0" presId="urn:microsoft.com/office/officeart/2005/8/layout/vList2"/>
    <dgm:cxn modelId="{33628E57-03B2-475E-AEA6-E7BDBF11AEA6}" srcId="{AE02545F-8902-4252-A543-47453D3C06FD}" destId="{0BA8B6F9-17DA-4C00-B8F1-FC21A4DDE4EB}" srcOrd="0" destOrd="0" parTransId="{37A84486-5C40-48F6-A11B-4A69E44797A0}" sibTransId="{CC174FA9-E7FB-493D-9A94-A095F60AFA63}"/>
    <dgm:cxn modelId="{38DD9A7D-958C-43A2-A358-167318625FFF}" srcId="{AE02545F-8902-4252-A543-47453D3C06FD}" destId="{FE711024-AFC1-43A4-AD19-3C2457DE3057}" srcOrd="1" destOrd="0" parTransId="{A8FA7CE7-0207-41C4-87A3-A1BC3343CBE5}" sibTransId="{CCD2EAAE-0DC2-43B9-AA4A-475BD640BD63}"/>
    <dgm:cxn modelId="{7B94AEB4-69E4-47A7-9DD7-115B2B486411}" type="presOf" srcId="{FE711024-AFC1-43A4-AD19-3C2457DE3057}" destId="{0D4808F2-E8B6-455E-B38F-89B8A86AE651}" srcOrd="0" destOrd="0" presId="urn:microsoft.com/office/officeart/2005/8/layout/vList2"/>
    <dgm:cxn modelId="{6BC281D0-6032-4A24-8D03-52BDF1EF03F6}" type="presOf" srcId="{AE02545F-8902-4252-A543-47453D3C06FD}" destId="{DB0F94A1-3E78-4FDB-AEC2-8A6974026FB1}" srcOrd="0" destOrd="0" presId="urn:microsoft.com/office/officeart/2005/8/layout/vList2"/>
    <dgm:cxn modelId="{BF93D8EE-9D01-48EA-92A3-4399B145EDF1}" srcId="{AE02545F-8902-4252-A543-47453D3C06FD}" destId="{F3DBCA6A-303C-48D2-AE85-7B428290637A}" srcOrd="2" destOrd="0" parTransId="{3DFE5C68-BA76-47BE-A0A7-67CA4E092ECD}" sibTransId="{76BBA7EB-6111-4B26-854D-D827EBE65088}"/>
    <dgm:cxn modelId="{F65D76C6-78D4-4E3C-B021-A211AB5C2FAC}" type="presParOf" srcId="{DB0F94A1-3E78-4FDB-AEC2-8A6974026FB1}" destId="{C0F48553-D31A-4AFD-8938-9CE7C8AA6E78}" srcOrd="0" destOrd="0" presId="urn:microsoft.com/office/officeart/2005/8/layout/vList2"/>
    <dgm:cxn modelId="{B952E89D-7BC9-444C-B6E8-2A2F18F16A08}" type="presParOf" srcId="{DB0F94A1-3E78-4FDB-AEC2-8A6974026FB1}" destId="{AADE51C6-E9F3-4A58-A901-534CCF07513D}" srcOrd="1" destOrd="0" presId="urn:microsoft.com/office/officeart/2005/8/layout/vList2"/>
    <dgm:cxn modelId="{547C57AE-5DF4-40CF-9D7D-7DBA3671FC37}" type="presParOf" srcId="{DB0F94A1-3E78-4FDB-AEC2-8A6974026FB1}" destId="{0D4808F2-E8B6-455E-B38F-89B8A86AE651}" srcOrd="2" destOrd="0" presId="urn:microsoft.com/office/officeart/2005/8/layout/vList2"/>
    <dgm:cxn modelId="{B1CFD3A4-4CFB-465D-8D2F-A7C12871B2FE}" type="presParOf" srcId="{DB0F94A1-3E78-4FDB-AEC2-8A6974026FB1}" destId="{4DDED993-576D-437F-A34C-82C3BC0E8576}" srcOrd="3" destOrd="0" presId="urn:microsoft.com/office/officeart/2005/8/layout/vList2"/>
    <dgm:cxn modelId="{B7E6BE84-E8A3-4860-AEA6-BD7E4BAFF1D1}" type="presParOf" srcId="{DB0F94A1-3E78-4FDB-AEC2-8A6974026FB1}" destId="{94CD585B-14BF-4467-97D4-9EBDCEE20E6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1C2A6D-CD1F-4480-9F5C-A51E2EFF3D42}" type="doc">
      <dgm:prSet loTypeId="urn:microsoft.com/office/officeart/2018/2/layout/IconVerticalSolidList" loCatId="icon" qsTypeId="urn:microsoft.com/office/officeart/2005/8/quickstyle/simple1" qsCatId="simple" csTypeId="urn:microsoft.com/office/officeart/2018/5/colors/Iconchunking_neutralbg_accent3_2" csCatId="accent3" phldr="1"/>
      <dgm:spPr/>
      <dgm:t>
        <a:bodyPr/>
        <a:lstStyle/>
        <a:p>
          <a:endParaRPr lang="en-US"/>
        </a:p>
      </dgm:t>
    </dgm:pt>
    <dgm:pt modelId="{0D319D2F-590D-490D-9FD6-529DDE3AA06B}">
      <dgm:prSet/>
      <dgm:spPr/>
      <dgm:t>
        <a:bodyPr/>
        <a:lstStyle/>
        <a:p>
          <a:r>
            <a:rPr lang="en-US" b="0" dirty="0"/>
            <a:t>Listing Presentation – Moxi Present Branded to You</a:t>
          </a:r>
        </a:p>
      </dgm:t>
    </dgm:pt>
    <dgm:pt modelId="{B5B3EF92-6BF5-4E59-B4B1-8155FCE9E8D3}" type="parTrans" cxnId="{5FF1869C-AE63-49A1-A73B-537F5BB08DA0}">
      <dgm:prSet/>
      <dgm:spPr/>
      <dgm:t>
        <a:bodyPr/>
        <a:lstStyle/>
        <a:p>
          <a:endParaRPr lang="en-US"/>
        </a:p>
      </dgm:t>
    </dgm:pt>
    <dgm:pt modelId="{BA1807F4-A0DB-47DD-BECB-9E78F8CF8D01}" type="sibTrans" cxnId="{5FF1869C-AE63-49A1-A73B-537F5BB08DA0}">
      <dgm:prSet/>
      <dgm:spPr/>
      <dgm:t>
        <a:bodyPr/>
        <a:lstStyle/>
        <a:p>
          <a:endParaRPr lang="en-US"/>
        </a:p>
      </dgm:t>
    </dgm:pt>
    <dgm:pt modelId="{ED83B125-CF4E-4A22-B85E-B5098AD5F026}">
      <dgm:prSet/>
      <dgm:spPr/>
      <dgm:t>
        <a:bodyPr/>
        <a:lstStyle/>
        <a:p>
          <a:r>
            <a:rPr lang="en-US" dirty="0"/>
            <a:t>Comps - CMA or RPR and prepare for Zillow’s Zestimate</a:t>
          </a:r>
        </a:p>
      </dgm:t>
    </dgm:pt>
    <dgm:pt modelId="{B30A5EAF-8161-4E1A-AFC0-2FEA40EE5BE0}" type="parTrans" cxnId="{1BCA8F04-052B-40B9-B5C8-7F25081DC1C5}">
      <dgm:prSet/>
      <dgm:spPr/>
      <dgm:t>
        <a:bodyPr/>
        <a:lstStyle/>
        <a:p>
          <a:endParaRPr lang="en-US"/>
        </a:p>
      </dgm:t>
    </dgm:pt>
    <dgm:pt modelId="{2C1A5892-86B9-4F5C-BCB1-780DA5DE3F2D}" type="sibTrans" cxnId="{1BCA8F04-052B-40B9-B5C8-7F25081DC1C5}">
      <dgm:prSet/>
      <dgm:spPr/>
      <dgm:t>
        <a:bodyPr/>
        <a:lstStyle/>
        <a:p>
          <a:endParaRPr lang="en-US"/>
        </a:p>
      </dgm:t>
    </dgm:pt>
    <dgm:pt modelId="{81BB676A-D920-4F81-A561-4E852500BC63}">
      <dgm:prSet/>
      <dgm:spPr/>
      <dgm:t>
        <a:bodyPr/>
        <a:lstStyle/>
        <a:p>
          <a:r>
            <a:rPr lang="en-US" dirty="0"/>
            <a:t>KAAR MLS Stats – obtain from Claudia</a:t>
          </a:r>
        </a:p>
      </dgm:t>
    </dgm:pt>
    <dgm:pt modelId="{35E6FE98-D0F7-46E2-92B5-534108CFAD93}" type="parTrans" cxnId="{A6768474-841D-48F1-A86A-4983DAED3F46}">
      <dgm:prSet/>
      <dgm:spPr/>
      <dgm:t>
        <a:bodyPr/>
        <a:lstStyle/>
        <a:p>
          <a:endParaRPr lang="en-US"/>
        </a:p>
      </dgm:t>
    </dgm:pt>
    <dgm:pt modelId="{8D053728-0A43-4068-98CD-40BF2C6210D8}" type="sibTrans" cxnId="{A6768474-841D-48F1-A86A-4983DAED3F46}">
      <dgm:prSet/>
      <dgm:spPr/>
      <dgm:t>
        <a:bodyPr/>
        <a:lstStyle/>
        <a:p>
          <a:endParaRPr lang="en-US"/>
        </a:p>
      </dgm:t>
    </dgm:pt>
    <dgm:pt modelId="{3DEC1CA8-C91C-4792-9835-96CF847E080C}">
      <dgm:prSet/>
      <dgm:spPr/>
      <dgm:t>
        <a:bodyPr/>
        <a:lstStyle/>
        <a:p>
          <a:r>
            <a:rPr lang="en-US" dirty="0"/>
            <a:t> TAR Listing Agreement and Disclosures – 2 Copies</a:t>
          </a:r>
        </a:p>
      </dgm:t>
    </dgm:pt>
    <dgm:pt modelId="{4E2B8A14-42C1-44CD-9922-6DB4B93B7D11}" type="parTrans" cxnId="{D109B04D-4A10-456E-A979-0563E0E0A618}">
      <dgm:prSet/>
      <dgm:spPr/>
      <dgm:t>
        <a:bodyPr/>
        <a:lstStyle/>
        <a:p>
          <a:endParaRPr lang="en-US"/>
        </a:p>
      </dgm:t>
    </dgm:pt>
    <dgm:pt modelId="{ED7E7EAD-597F-4E18-A1A8-A588DF26CFFB}" type="sibTrans" cxnId="{D109B04D-4A10-456E-A979-0563E0E0A618}">
      <dgm:prSet/>
      <dgm:spPr/>
      <dgm:t>
        <a:bodyPr/>
        <a:lstStyle/>
        <a:p>
          <a:endParaRPr lang="en-US"/>
        </a:p>
      </dgm:t>
    </dgm:pt>
    <dgm:pt modelId="{E32E064B-B980-48FA-AD3F-C4664F5F3A8A}">
      <dgm:prSet/>
      <dgm:spPr/>
      <dgm:t>
        <a:bodyPr/>
        <a:lstStyle/>
        <a:p>
          <a:r>
            <a:rPr lang="en-US" dirty="0"/>
            <a:t>Sample Marketing Binder or Flyers</a:t>
          </a:r>
        </a:p>
      </dgm:t>
    </dgm:pt>
    <dgm:pt modelId="{FBED4A85-540C-49BB-ABCB-61BF113BE18A}" type="parTrans" cxnId="{B699BA21-BCF9-47C5-9F52-E0C1A70D42EF}">
      <dgm:prSet/>
      <dgm:spPr/>
      <dgm:t>
        <a:bodyPr/>
        <a:lstStyle/>
        <a:p>
          <a:endParaRPr lang="en-US"/>
        </a:p>
      </dgm:t>
    </dgm:pt>
    <dgm:pt modelId="{33926138-BE4D-4638-A316-A4DB97A3EB88}" type="sibTrans" cxnId="{B699BA21-BCF9-47C5-9F52-E0C1A70D42EF}">
      <dgm:prSet/>
      <dgm:spPr/>
      <dgm:t>
        <a:bodyPr/>
        <a:lstStyle/>
        <a:p>
          <a:endParaRPr lang="en-US"/>
        </a:p>
      </dgm:t>
    </dgm:pt>
    <dgm:pt modelId="{8624C720-70F5-41E0-9DBD-02D7E0B36BCD}">
      <dgm:prSet/>
      <dgm:spPr/>
      <dgm:t>
        <a:bodyPr/>
        <a:lstStyle/>
        <a:p>
          <a:r>
            <a:rPr lang="en-US"/>
            <a:t>Business Cards, Contractor List</a:t>
          </a:r>
        </a:p>
      </dgm:t>
    </dgm:pt>
    <dgm:pt modelId="{F2668730-4D96-4343-8E1A-FEC0DE1C0AB2}" type="parTrans" cxnId="{C960F5E3-872B-417E-9D6F-1A127982A592}">
      <dgm:prSet/>
      <dgm:spPr/>
      <dgm:t>
        <a:bodyPr/>
        <a:lstStyle/>
        <a:p>
          <a:endParaRPr lang="en-US"/>
        </a:p>
      </dgm:t>
    </dgm:pt>
    <dgm:pt modelId="{35E0D2FB-7F54-4160-B6C4-E3DDA9F1227A}" type="sibTrans" cxnId="{C960F5E3-872B-417E-9D6F-1A127982A592}">
      <dgm:prSet/>
      <dgm:spPr/>
      <dgm:t>
        <a:bodyPr/>
        <a:lstStyle/>
        <a:p>
          <a:endParaRPr lang="en-US"/>
        </a:p>
      </dgm:t>
    </dgm:pt>
    <dgm:pt modelId="{8D0665D4-DE52-4A77-8F00-2607442920C5}" type="pres">
      <dgm:prSet presAssocID="{701C2A6D-CD1F-4480-9F5C-A51E2EFF3D42}" presName="root" presStyleCnt="0">
        <dgm:presLayoutVars>
          <dgm:dir/>
          <dgm:resizeHandles val="exact"/>
        </dgm:presLayoutVars>
      </dgm:prSet>
      <dgm:spPr/>
    </dgm:pt>
    <dgm:pt modelId="{7F5B457D-20C6-4DC5-862F-548EBE73CE88}" type="pres">
      <dgm:prSet presAssocID="{0D319D2F-590D-490D-9FD6-529DDE3AA06B}" presName="compNode" presStyleCnt="0"/>
      <dgm:spPr/>
    </dgm:pt>
    <dgm:pt modelId="{EA51341B-3138-4182-BD99-960B93574132}" type="pres">
      <dgm:prSet presAssocID="{0D319D2F-590D-490D-9FD6-529DDE3AA06B}" presName="bgRect" presStyleLbl="bgShp" presStyleIdx="0" presStyleCnt="6" custLinFactNeighborX="2014" custLinFactNeighborY="1604"/>
      <dgm:spPr/>
    </dgm:pt>
    <dgm:pt modelId="{3F377EE2-75C0-423A-9F24-8F14725E38D2}" type="pres">
      <dgm:prSet presAssocID="{0D319D2F-590D-490D-9FD6-529DDE3AA06B}"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ouse"/>
        </a:ext>
      </dgm:extLst>
    </dgm:pt>
    <dgm:pt modelId="{22A2B3CB-C969-40E7-A83D-9F9B9B533EDA}" type="pres">
      <dgm:prSet presAssocID="{0D319D2F-590D-490D-9FD6-529DDE3AA06B}" presName="spaceRect" presStyleCnt="0"/>
      <dgm:spPr/>
    </dgm:pt>
    <dgm:pt modelId="{C19979F1-726E-41AF-BFAD-16AFA0642D0C}" type="pres">
      <dgm:prSet presAssocID="{0D319D2F-590D-490D-9FD6-529DDE3AA06B}" presName="parTx" presStyleLbl="revTx" presStyleIdx="0" presStyleCnt="6">
        <dgm:presLayoutVars>
          <dgm:chMax val="0"/>
          <dgm:chPref val="0"/>
        </dgm:presLayoutVars>
      </dgm:prSet>
      <dgm:spPr/>
    </dgm:pt>
    <dgm:pt modelId="{533746AE-45FE-4A36-BF99-F69D76BCA776}" type="pres">
      <dgm:prSet presAssocID="{BA1807F4-A0DB-47DD-BECB-9E78F8CF8D01}" presName="sibTrans" presStyleCnt="0"/>
      <dgm:spPr/>
    </dgm:pt>
    <dgm:pt modelId="{A18469D1-2A18-46D6-9B01-7EF8554FAC80}" type="pres">
      <dgm:prSet presAssocID="{ED83B125-CF4E-4A22-B85E-B5098AD5F026}" presName="compNode" presStyleCnt="0"/>
      <dgm:spPr/>
    </dgm:pt>
    <dgm:pt modelId="{119A40E8-D8B1-4CF2-9C5A-199C941BF49D}" type="pres">
      <dgm:prSet presAssocID="{ED83B125-CF4E-4A22-B85E-B5098AD5F026}" presName="bgRect" presStyleLbl="bgShp" presStyleIdx="1" presStyleCnt="6"/>
      <dgm:spPr/>
    </dgm:pt>
    <dgm:pt modelId="{D8F04860-ACEB-45D7-B5E8-E6F5766DAFAA}" type="pres">
      <dgm:prSet presAssocID="{ED83B125-CF4E-4A22-B85E-B5098AD5F026}"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B55FB244-2629-4311-B251-9B686C789C7D}" type="pres">
      <dgm:prSet presAssocID="{ED83B125-CF4E-4A22-B85E-B5098AD5F026}" presName="spaceRect" presStyleCnt="0"/>
      <dgm:spPr/>
    </dgm:pt>
    <dgm:pt modelId="{618F8A8D-7B36-4F7F-8837-B1E02E5564DB}" type="pres">
      <dgm:prSet presAssocID="{ED83B125-CF4E-4A22-B85E-B5098AD5F026}" presName="parTx" presStyleLbl="revTx" presStyleIdx="1" presStyleCnt="6">
        <dgm:presLayoutVars>
          <dgm:chMax val="0"/>
          <dgm:chPref val="0"/>
        </dgm:presLayoutVars>
      </dgm:prSet>
      <dgm:spPr/>
    </dgm:pt>
    <dgm:pt modelId="{56A3DBFC-21C9-4C88-8625-ED6501B2C53C}" type="pres">
      <dgm:prSet presAssocID="{2C1A5892-86B9-4F5C-BCB1-780DA5DE3F2D}" presName="sibTrans" presStyleCnt="0"/>
      <dgm:spPr/>
    </dgm:pt>
    <dgm:pt modelId="{EF49EC6D-26ED-4B82-B830-3A362C53C89A}" type="pres">
      <dgm:prSet presAssocID="{81BB676A-D920-4F81-A561-4E852500BC63}" presName="compNode" presStyleCnt="0"/>
      <dgm:spPr/>
    </dgm:pt>
    <dgm:pt modelId="{20B4C61A-2FF4-4409-9FCD-0E9C82DB5DD1}" type="pres">
      <dgm:prSet presAssocID="{81BB676A-D920-4F81-A561-4E852500BC63}" presName="bgRect" presStyleLbl="bgShp" presStyleIdx="2" presStyleCnt="6"/>
      <dgm:spPr/>
    </dgm:pt>
    <dgm:pt modelId="{EE7FF1F6-9401-4439-A279-BBFF4FD78CD6}" type="pres">
      <dgm:prSet presAssocID="{81BB676A-D920-4F81-A561-4E852500BC6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BEEC3F69-A404-4B61-A313-CAC27EA0FA87}" type="pres">
      <dgm:prSet presAssocID="{81BB676A-D920-4F81-A561-4E852500BC63}" presName="spaceRect" presStyleCnt="0"/>
      <dgm:spPr/>
    </dgm:pt>
    <dgm:pt modelId="{A93F900B-8155-4F57-B71F-49E1D7BBCBDF}" type="pres">
      <dgm:prSet presAssocID="{81BB676A-D920-4F81-A561-4E852500BC63}" presName="parTx" presStyleLbl="revTx" presStyleIdx="2" presStyleCnt="6">
        <dgm:presLayoutVars>
          <dgm:chMax val="0"/>
          <dgm:chPref val="0"/>
        </dgm:presLayoutVars>
      </dgm:prSet>
      <dgm:spPr/>
    </dgm:pt>
    <dgm:pt modelId="{4EE2908D-CC6F-4F1F-9B06-41C9B0FCF100}" type="pres">
      <dgm:prSet presAssocID="{8D053728-0A43-4068-98CD-40BF2C6210D8}" presName="sibTrans" presStyleCnt="0"/>
      <dgm:spPr/>
    </dgm:pt>
    <dgm:pt modelId="{7448FE83-B138-4719-9CCD-B3244E87FAFA}" type="pres">
      <dgm:prSet presAssocID="{3DEC1CA8-C91C-4792-9835-96CF847E080C}" presName="compNode" presStyleCnt="0"/>
      <dgm:spPr/>
    </dgm:pt>
    <dgm:pt modelId="{5CD83D63-D54B-4660-99C8-9AB85E9B50A1}" type="pres">
      <dgm:prSet presAssocID="{3DEC1CA8-C91C-4792-9835-96CF847E080C}" presName="bgRect" presStyleLbl="bgShp" presStyleIdx="3" presStyleCnt="6"/>
      <dgm:spPr/>
    </dgm:pt>
    <dgm:pt modelId="{FE339D79-F21B-41B6-BF3F-A6AA6CA8EF83}" type="pres">
      <dgm:prSet presAssocID="{3DEC1CA8-C91C-4792-9835-96CF847E080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tract"/>
        </a:ext>
      </dgm:extLst>
    </dgm:pt>
    <dgm:pt modelId="{8028A864-FD6F-4AA8-B5F5-F0DCE5474532}" type="pres">
      <dgm:prSet presAssocID="{3DEC1CA8-C91C-4792-9835-96CF847E080C}" presName="spaceRect" presStyleCnt="0"/>
      <dgm:spPr/>
    </dgm:pt>
    <dgm:pt modelId="{A6E3F2EE-1219-40D0-91F6-48761E535877}" type="pres">
      <dgm:prSet presAssocID="{3DEC1CA8-C91C-4792-9835-96CF847E080C}" presName="parTx" presStyleLbl="revTx" presStyleIdx="3" presStyleCnt="6">
        <dgm:presLayoutVars>
          <dgm:chMax val="0"/>
          <dgm:chPref val="0"/>
        </dgm:presLayoutVars>
      </dgm:prSet>
      <dgm:spPr/>
    </dgm:pt>
    <dgm:pt modelId="{4FB4896B-363B-4723-ACA4-CC3FE172D44B}" type="pres">
      <dgm:prSet presAssocID="{ED7E7EAD-597F-4E18-A1A8-A588DF26CFFB}" presName="sibTrans" presStyleCnt="0"/>
      <dgm:spPr/>
    </dgm:pt>
    <dgm:pt modelId="{EA2320BC-9485-4406-B8DC-BF3026FE19DA}" type="pres">
      <dgm:prSet presAssocID="{E32E064B-B980-48FA-AD3F-C4664F5F3A8A}" presName="compNode" presStyleCnt="0"/>
      <dgm:spPr/>
    </dgm:pt>
    <dgm:pt modelId="{7091D502-9A69-4773-AEA9-E28D60776C1B}" type="pres">
      <dgm:prSet presAssocID="{E32E064B-B980-48FA-AD3F-C4664F5F3A8A}" presName="bgRect" presStyleLbl="bgShp" presStyleIdx="4" presStyleCnt="6"/>
      <dgm:spPr/>
    </dgm:pt>
    <dgm:pt modelId="{36D0C946-0EE2-44B3-8A7E-293AD5C55E92}" type="pres">
      <dgm:prSet presAssocID="{E32E064B-B980-48FA-AD3F-C4664F5F3A8A}"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onstruction Worker"/>
        </a:ext>
      </dgm:extLst>
    </dgm:pt>
    <dgm:pt modelId="{20E6F14C-1004-4E12-AB96-BA041AC924EB}" type="pres">
      <dgm:prSet presAssocID="{E32E064B-B980-48FA-AD3F-C4664F5F3A8A}" presName="spaceRect" presStyleCnt="0"/>
      <dgm:spPr/>
    </dgm:pt>
    <dgm:pt modelId="{328EAC9A-C52C-4963-9ED1-DFE39B6FD88C}" type="pres">
      <dgm:prSet presAssocID="{E32E064B-B980-48FA-AD3F-C4664F5F3A8A}" presName="parTx" presStyleLbl="revTx" presStyleIdx="4" presStyleCnt="6">
        <dgm:presLayoutVars>
          <dgm:chMax val="0"/>
          <dgm:chPref val="0"/>
        </dgm:presLayoutVars>
      </dgm:prSet>
      <dgm:spPr/>
    </dgm:pt>
    <dgm:pt modelId="{764187D0-85C5-4A8C-8BB1-EAF602963C3F}" type="pres">
      <dgm:prSet presAssocID="{33926138-BE4D-4638-A316-A4DB97A3EB88}" presName="sibTrans" presStyleCnt="0"/>
      <dgm:spPr/>
    </dgm:pt>
    <dgm:pt modelId="{BE689D6A-F160-4A73-9D8C-9C0A3B054A7E}" type="pres">
      <dgm:prSet presAssocID="{8624C720-70F5-41E0-9DBD-02D7E0B36BCD}" presName="compNode" presStyleCnt="0"/>
      <dgm:spPr/>
    </dgm:pt>
    <dgm:pt modelId="{71BA583C-6732-4AC1-B70B-DDF1A3A99848}" type="pres">
      <dgm:prSet presAssocID="{8624C720-70F5-41E0-9DBD-02D7E0B36BCD}" presName="bgRect" presStyleLbl="bgShp" presStyleIdx="5" presStyleCnt="6"/>
      <dgm:spPr/>
    </dgm:pt>
    <dgm:pt modelId="{46641BC2-78C7-4D1F-9503-40CFD879B0EB}" type="pres">
      <dgm:prSet presAssocID="{8624C720-70F5-41E0-9DBD-02D7E0B36BC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redit card"/>
        </a:ext>
      </dgm:extLst>
    </dgm:pt>
    <dgm:pt modelId="{C2FB7003-9D67-4B99-AFE1-A26F41650738}" type="pres">
      <dgm:prSet presAssocID="{8624C720-70F5-41E0-9DBD-02D7E0B36BCD}" presName="spaceRect" presStyleCnt="0"/>
      <dgm:spPr/>
    </dgm:pt>
    <dgm:pt modelId="{FD0F8D7A-777B-42E4-B753-27BA9A599099}" type="pres">
      <dgm:prSet presAssocID="{8624C720-70F5-41E0-9DBD-02D7E0B36BCD}" presName="parTx" presStyleLbl="revTx" presStyleIdx="5" presStyleCnt="6">
        <dgm:presLayoutVars>
          <dgm:chMax val="0"/>
          <dgm:chPref val="0"/>
        </dgm:presLayoutVars>
      </dgm:prSet>
      <dgm:spPr/>
    </dgm:pt>
  </dgm:ptLst>
  <dgm:cxnLst>
    <dgm:cxn modelId="{1BCA8F04-052B-40B9-B5C8-7F25081DC1C5}" srcId="{701C2A6D-CD1F-4480-9F5C-A51E2EFF3D42}" destId="{ED83B125-CF4E-4A22-B85E-B5098AD5F026}" srcOrd="1" destOrd="0" parTransId="{B30A5EAF-8161-4E1A-AFC0-2FEA40EE5BE0}" sibTransId="{2C1A5892-86B9-4F5C-BCB1-780DA5DE3F2D}"/>
    <dgm:cxn modelId="{B699BA21-BCF9-47C5-9F52-E0C1A70D42EF}" srcId="{701C2A6D-CD1F-4480-9F5C-A51E2EFF3D42}" destId="{E32E064B-B980-48FA-AD3F-C4664F5F3A8A}" srcOrd="4" destOrd="0" parTransId="{FBED4A85-540C-49BB-ABCB-61BF113BE18A}" sibTransId="{33926138-BE4D-4638-A316-A4DB97A3EB88}"/>
    <dgm:cxn modelId="{B3250238-AE52-4475-9F8F-F6173C0A5BDA}" type="presOf" srcId="{701C2A6D-CD1F-4480-9F5C-A51E2EFF3D42}" destId="{8D0665D4-DE52-4A77-8F00-2607442920C5}" srcOrd="0" destOrd="0" presId="urn:microsoft.com/office/officeart/2018/2/layout/IconVerticalSolidList"/>
    <dgm:cxn modelId="{D109B04D-4A10-456E-A979-0563E0E0A618}" srcId="{701C2A6D-CD1F-4480-9F5C-A51E2EFF3D42}" destId="{3DEC1CA8-C91C-4792-9835-96CF847E080C}" srcOrd="3" destOrd="0" parTransId="{4E2B8A14-42C1-44CD-9922-6DB4B93B7D11}" sibTransId="{ED7E7EAD-597F-4E18-A1A8-A588DF26CFFB}"/>
    <dgm:cxn modelId="{A6768474-841D-48F1-A86A-4983DAED3F46}" srcId="{701C2A6D-CD1F-4480-9F5C-A51E2EFF3D42}" destId="{81BB676A-D920-4F81-A561-4E852500BC63}" srcOrd="2" destOrd="0" parTransId="{35E6FE98-D0F7-46E2-92B5-534108CFAD93}" sibTransId="{8D053728-0A43-4068-98CD-40BF2C6210D8}"/>
    <dgm:cxn modelId="{E2997986-1C95-4739-9332-6B4E22C2A108}" type="presOf" srcId="{8624C720-70F5-41E0-9DBD-02D7E0B36BCD}" destId="{FD0F8D7A-777B-42E4-B753-27BA9A599099}" srcOrd="0" destOrd="0" presId="urn:microsoft.com/office/officeart/2018/2/layout/IconVerticalSolidList"/>
    <dgm:cxn modelId="{39C5508D-9657-49C0-9563-5F36C1EBBC70}" type="presOf" srcId="{0D319D2F-590D-490D-9FD6-529DDE3AA06B}" destId="{C19979F1-726E-41AF-BFAD-16AFA0642D0C}" srcOrd="0" destOrd="0" presId="urn:microsoft.com/office/officeart/2018/2/layout/IconVerticalSolidList"/>
    <dgm:cxn modelId="{5FF1869C-AE63-49A1-A73B-537F5BB08DA0}" srcId="{701C2A6D-CD1F-4480-9F5C-A51E2EFF3D42}" destId="{0D319D2F-590D-490D-9FD6-529DDE3AA06B}" srcOrd="0" destOrd="0" parTransId="{B5B3EF92-6BF5-4E59-B4B1-8155FCE9E8D3}" sibTransId="{BA1807F4-A0DB-47DD-BECB-9E78F8CF8D01}"/>
    <dgm:cxn modelId="{E10E159F-CA81-45A8-AF7C-686963FF2533}" type="presOf" srcId="{3DEC1CA8-C91C-4792-9835-96CF847E080C}" destId="{A6E3F2EE-1219-40D0-91F6-48761E535877}" srcOrd="0" destOrd="0" presId="urn:microsoft.com/office/officeart/2018/2/layout/IconVerticalSolidList"/>
    <dgm:cxn modelId="{BE5B15CB-10F7-4C50-BF7B-704F32948C89}" type="presOf" srcId="{E32E064B-B980-48FA-AD3F-C4664F5F3A8A}" destId="{328EAC9A-C52C-4963-9ED1-DFE39B6FD88C}" srcOrd="0" destOrd="0" presId="urn:microsoft.com/office/officeart/2018/2/layout/IconVerticalSolidList"/>
    <dgm:cxn modelId="{D40E9ADF-0694-4AF1-A28A-141A6CB26409}" type="presOf" srcId="{ED83B125-CF4E-4A22-B85E-B5098AD5F026}" destId="{618F8A8D-7B36-4F7F-8837-B1E02E5564DB}" srcOrd="0" destOrd="0" presId="urn:microsoft.com/office/officeart/2018/2/layout/IconVerticalSolidList"/>
    <dgm:cxn modelId="{C960F5E3-872B-417E-9D6F-1A127982A592}" srcId="{701C2A6D-CD1F-4480-9F5C-A51E2EFF3D42}" destId="{8624C720-70F5-41E0-9DBD-02D7E0B36BCD}" srcOrd="5" destOrd="0" parTransId="{F2668730-4D96-4343-8E1A-FEC0DE1C0AB2}" sibTransId="{35E0D2FB-7F54-4160-B6C4-E3DDA9F1227A}"/>
    <dgm:cxn modelId="{4E60DDEF-67E0-45D3-BC95-A267B682F3DD}" type="presOf" srcId="{81BB676A-D920-4F81-A561-4E852500BC63}" destId="{A93F900B-8155-4F57-B71F-49E1D7BBCBDF}" srcOrd="0" destOrd="0" presId="urn:microsoft.com/office/officeart/2018/2/layout/IconVerticalSolidList"/>
    <dgm:cxn modelId="{F2A56253-AA10-4436-BC54-346223520E7B}" type="presParOf" srcId="{8D0665D4-DE52-4A77-8F00-2607442920C5}" destId="{7F5B457D-20C6-4DC5-862F-548EBE73CE88}" srcOrd="0" destOrd="0" presId="urn:microsoft.com/office/officeart/2018/2/layout/IconVerticalSolidList"/>
    <dgm:cxn modelId="{CB30770D-CB2E-441B-9F5D-641826930471}" type="presParOf" srcId="{7F5B457D-20C6-4DC5-862F-548EBE73CE88}" destId="{EA51341B-3138-4182-BD99-960B93574132}" srcOrd="0" destOrd="0" presId="urn:microsoft.com/office/officeart/2018/2/layout/IconVerticalSolidList"/>
    <dgm:cxn modelId="{EF4BC771-5E39-48CA-AD5B-8A13F93F3388}" type="presParOf" srcId="{7F5B457D-20C6-4DC5-862F-548EBE73CE88}" destId="{3F377EE2-75C0-423A-9F24-8F14725E38D2}" srcOrd="1" destOrd="0" presId="urn:microsoft.com/office/officeart/2018/2/layout/IconVerticalSolidList"/>
    <dgm:cxn modelId="{C8F8999D-8D2D-403A-9D83-E2D024BB8FEF}" type="presParOf" srcId="{7F5B457D-20C6-4DC5-862F-548EBE73CE88}" destId="{22A2B3CB-C969-40E7-A83D-9F9B9B533EDA}" srcOrd="2" destOrd="0" presId="urn:microsoft.com/office/officeart/2018/2/layout/IconVerticalSolidList"/>
    <dgm:cxn modelId="{BCBBA57C-3820-4A5D-8C00-3E4D8177DED6}" type="presParOf" srcId="{7F5B457D-20C6-4DC5-862F-548EBE73CE88}" destId="{C19979F1-726E-41AF-BFAD-16AFA0642D0C}" srcOrd="3" destOrd="0" presId="urn:microsoft.com/office/officeart/2018/2/layout/IconVerticalSolidList"/>
    <dgm:cxn modelId="{4CBE67D5-0D7E-482D-A022-12659214FC64}" type="presParOf" srcId="{8D0665D4-DE52-4A77-8F00-2607442920C5}" destId="{533746AE-45FE-4A36-BF99-F69D76BCA776}" srcOrd="1" destOrd="0" presId="urn:microsoft.com/office/officeart/2018/2/layout/IconVerticalSolidList"/>
    <dgm:cxn modelId="{5AEBA881-9B0A-4005-990E-117EF4D9DC91}" type="presParOf" srcId="{8D0665D4-DE52-4A77-8F00-2607442920C5}" destId="{A18469D1-2A18-46D6-9B01-7EF8554FAC80}" srcOrd="2" destOrd="0" presId="urn:microsoft.com/office/officeart/2018/2/layout/IconVerticalSolidList"/>
    <dgm:cxn modelId="{C5D66A5E-8D7C-448E-9050-F6EC14F1C40B}" type="presParOf" srcId="{A18469D1-2A18-46D6-9B01-7EF8554FAC80}" destId="{119A40E8-D8B1-4CF2-9C5A-199C941BF49D}" srcOrd="0" destOrd="0" presId="urn:microsoft.com/office/officeart/2018/2/layout/IconVerticalSolidList"/>
    <dgm:cxn modelId="{656739E4-C64F-4ECE-8C70-AF48FCCB5AE7}" type="presParOf" srcId="{A18469D1-2A18-46D6-9B01-7EF8554FAC80}" destId="{D8F04860-ACEB-45D7-B5E8-E6F5766DAFAA}" srcOrd="1" destOrd="0" presId="urn:microsoft.com/office/officeart/2018/2/layout/IconVerticalSolidList"/>
    <dgm:cxn modelId="{38286026-D82A-4276-82A2-6D54FC84436D}" type="presParOf" srcId="{A18469D1-2A18-46D6-9B01-7EF8554FAC80}" destId="{B55FB244-2629-4311-B251-9B686C789C7D}" srcOrd="2" destOrd="0" presId="urn:microsoft.com/office/officeart/2018/2/layout/IconVerticalSolidList"/>
    <dgm:cxn modelId="{B9F002DA-39BC-447B-B334-15615C8EF2E3}" type="presParOf" srcId="{A18469D1-2A18-46D6-9B01-7EF8554FAC80}" destId="{618F8A8D-7B36-4F7F-8837-B1E02E5564DB}" srcOrd="3" destOrd="0" presId="urn:microsoft.com/office/officeart/2018/2/layout/IconVerticalSolidList"/>
    <dgm:cxn modelId="{088C3542-E876-4304-950E-D235B8E18774}" type="presParOf" srcId="{8D0665D4-DE52-4A77-8F00-2607442920C5}" destId="{56A3DBFC-21C9-4C88-8625-ED6501B2C53C}" srcOrd="3" destOrd="0" presId="urn:microsoft.com/office/officeart/2018/2/layout/IconVerticalSolidList"/>
    <dgm:cxn modelId="{70666C19-A26D-4774-B639-8E1502101245}" type="presParOf" srcId="{8D0665D4-DE52-4A77-8F00-2607442920C5}" destId="{EF49EC6D-26ED-4B82-B830-3A362C53C89A}" srcOrd="4" destOrd="0" presId="urn:microsoft.com/office/officeart/2018/2/layout/IconVerticalSolidList"/>
    <dgm:cxn modelId="{153AD947-141B-4DDF-A271-FE7CA5878C2A}" type="presParOf" srcId="{EF49EC6D-26ED-4B82-B830-3A362C53C89A}" destId="{20B4C61A-2FF4-4409-9FCD-0E9C82DB5DD1}" srcOrd="0" destOrd="0" presId="urn:microsoft.com/office/officeart/2018/2/layout/IconVerticalSolidList"/>
    <dgm:cxn modelId="{B14C23F4-E022-445E-A211-675D81BFCBAA}" type="presParOf" srcId="{EF49EC6D-26ED-4B82-B830-3A362C53C89A}" destId="{EE7FF1F6-9401-4439-A279-BBFF4FD78CD6}" srcOrd="1" destOrd="0" presId="urn:microsoft.com/office/officeart/2018/2/layout/IconVerticalSolidList"/>
    <dgm:cxn modelId="{A4A80D9C-884D-4295-AF04-88DE4587A33E}" type="presParOf" srcId="{EF49EC6D-26ED-4B82-B830-3A362C53C89A}" destId="{BEEC3F69-A404-4B61-A313-CAC27EA0FA87}" srcOrd="2" destOrd="0" presId="urn:microsoft.com/office/officeart/2018/2/layout/IconVerticalSolidList"/>
    <dgm:cxn modelId="{75445CB8-9169-4447-BB5B-E71061831F14}" type="presParOf" srcId="{EF49EC6D-26ED-4B82-B830-3A362C53C89A}" destId="{A93F900B-8155-4F57-B71F-49E1D7BBCBDF}" srcOrd="3" destOrd="0" presId="urn:microsoft.com/office/officeart/2018/2/layout/IconVerticalSolidList"/>
    <dgm:cxn modelId="{5351D24C-17FA-42ED-A888-E65E304CB6A1}" type="presParOf" srcId="{8D0665D4-DE52-4A77-8F00-2607442920C5}" destId="{4EE2908D-CC6F-4F1F-9B06-41C9B0FCF100}" srcOrd="5" destOrd="0" presId="urn:microsoft.com/office/officeart/2018/2/layout/IconVerticalSolidList"/>
    <dgm:cxn modelId="{0404BCFF-8BB2-4770-B2A7-6276F49B2FBE}" type="presParOf" srcId="{8D0665D4-DE52-4A77-8F00-2607442920C5}" destId="{7448FE83-B138-4719-9CCD-B3244E87FAFA}" srcOrd="6" destOrd="0" presId="urn:microsoft.com/office/officeart/2018/2/layout/IconVerticalSolidList"/>
    <dgm:cxn modelId="{E1FDA3DA-D06F-4544-8971-62D38D2627F7}" type="presParOf" srcId="{7448FE83-B138-4719-9CCD-B3244E87FAFA}" destId="{5CD83D63-D54B-4660-99C8-9AB85E9B50A1}" srcOrd="0" destOrd="0" presId="urn:microsoft.com/office/officeart/2018/2/layout/IconVerticalSolidList"/>
    <dgm:cxn modelId="{6CFBA34E-9944-45E8-92CB-71542A6B32A4}" type="presParOf" srcId="{7448FE83-B138-4719-9CCD-B3244E87FAFA}" destId="{FE339D79-F21B-41B6-BF3F-A6AA6CA8EF83}" srcOrd="1" destOrd="0" presId="urn:microsoft.com/office/officeart/2018/2/layout/IconVerticalSolidList"/>
    <dgm:cxn modelId="{C3D6074C-CCA0-4CBE-B31F-4DE5D1CA0664}" type="presParOf" srcId="{7448FE83-B138-4719-9CCD-B3244E87FAFA}" destId="{8028A864-FD6F-4AA8-B5F5-F0DCE5474532}" srcOrd="2" destOrd="0" presId="urn:microsoft.com/office/officeart/2018/2/layout/IconVerticalSolidList"/>
    <dgm:cxn modelId="{9520B588-CF24-4DB9-972B-66DEEB8D3339}" type="presParOf" srcId="{7448FE83-B138-4719-9CCD-B3244E87FAFA}" destId="{A6E3F2EE-1219-40D0-91F6-48761E535877}" srcOrd="3" destOrd="0" presId="urn:microsoft.com/office/officeart/2018/2/layout/IconVerticalSolidList"/>
    <dgm:cxn modelId="{8A1DFD2D-789F-42C7-B265-81BF4C7853AE}" type="presParOf" srcId="{8D0665D4-DE52-4A77-8F00-2607442920C5}" destId="{4FB4896B-363B-4723-ACA4-CC3FE172D44B}" srcOrd="7" destOrd="0" presId="urn:microsoft.com/office/officeart/2018/2/layout/IconVerticalSolidList"/>
    <dgm:cxn modelId="{CE5177DB-EC8C-4200-8FE4-F3D43B957270}" type="presParOf" srcId="{8D0665D4-DE52-4A77-8F00-2607442920C5}" destId="{EA2320BC-9485-4406-B8DC-BF3026FE19DA}" srcOrd="8" destOrd="0" presId="urn:microsoft.com/office/officeart/2018/2/layout/IconVerticalSolidList"/>
    <dgm:cxn modelId="{A2945F8F-DD05-4FAD-BFA2-0AE6049918DA}" type="presParOf" srcId="{EA2320BC-9485-4406-B8DC-BF3026FE19DA}" destId="{7091D502-9A69-4773-AEA9-E28D60776C1B}" srcOrd="0" destOrd="0" presId="urn:microsoft.com/office/officeart/2018/2/layout/IconVerticalSolidList"/>
    <dgm:cxn modelId="{7887C3D1-FE74-4B50-BCBF-39C5CB568957}" type="presParOf" srcId="{EA2320BC-9485-4406-B8DC-BF3026FE19DA}" destId="{36D0C946-0EE2-44B3-8A7E-293AD5C55E92}" srcOrd="1" destOrd="0" presId="urn:microsoft.com/office/officeart/2018/2/layout/IconVerticalSolidList"/>
    <dgm:cxn modelId="{3427211A-F3C5-43E6-90A6-AD8764BAA0E0}" type="presParOf" srcId="{EA2320BC-9485-4406-B8DC-BF3026FE19DA}" destId="{20E6F14C-1004-4E12-AB96-BA041AC924EB}" srcOrd="2" destOrd="0" presId="urn:microsoft.com/office/officeart/2018/2/layout/IconVerticalSolidList"/>
    <dgm:cxn modelId="{212B0FB9-3EEF-4DDC-BC4C-689DB15AA3D7}" type="presParOf" srcId="{EA2320BC-9485-4406-B8DC-BF3026FE19DA}" destId="{328EAC9A-C52C-4963-9ED1-DFE39B6FD88C}" srcOrd="3" destOrd="0" presId="urn:microsoft.com/office/officeart/2018/2/layout/IconVerticalSolidList"/>
    <dgm:cxn modelId="{51CFC4D3-B7D4-4F2E-8519-9E0B4BC5A364}" type="presParOf" srcId="{8D0665D4-DE52-4A77-8F00-2607442920C5}" destId="{764187D0-85C5-4A8C-8BB1-EAF602963C3F}" srcOrd="9" destOrd="0" presId="urn:microsoft.com/office/officeart/2018/2/layout/IconVerticalSolidList"/>
    <dgm:cxn modelId="{82A5A31F-D1F2-4FF4-981D-F4659C6AF119}" type="presParOf" srcId="{8D0665D4-DE52-4A77-8F00-2607442920C5}" destId="{BE689D6A-F160-4A73-9D8C-9C0A3B054A7E}" srcOrd="10" destOrd="0" presId="urn:microsoft.com/office/officeart/2018/2/layout/IconVerticalSolidList"/>
    <dgm:cxn modelId="{E4C9D673-6FC1-4760-B9DD-24D2EECC1B00}" type="presParOf" srcId="{BE689D6A-F160-4A73-9D8C-9C0A3B054A7E}" destId="{71BA583C-6732-4AC1-B70B-DDF1A3A99848}" srcOrd="0" destOrd="0" presId="urn:microsoft.com/office/officeart/2018/2/layout/IconVerticalSolidList"/>
    <dgm:cxn modelId="{0DE1F1EF-1FAA-494E-A1AC-8B734090C1CD}" type="presParOf" srcId="{BE689D6A-F160-4A73-9D8C-9C0A3B054A7E}" destId="{46641BC2-78C7-4D1F-9503-40CFD879B0EB}" srcOrd="1" destOrd="0" presId="urn:microsoft.com/office/officeart/2018/2/layout/IconVerticalSolidList"/>
    <dgm:cxn modelId="{48425B7D-6AC8-4F39-A524-25653B1DCD29}" type="presParOf" srcId="{BE689D6A-F160-4A73-9D8C-9C0A3B054A7E}" destId="{C2FB7003-9D67-4B99-AFE1-A26F41650738}" srcOrd="2" destOrd="0" presId="urn:microsoft.com/office/officeart/2018/2/layout/IconVerticalSolidList"/>
    <dgm:cxn modelId="{E7BED72D-4F86-437F-88A9-FB7148E71171}" type="presParOf" srcId="{BE689D6A-F160-4A73-9D8C-9C0A3B054A7E}" destId="{FD0F8D7A-777B-42E4-B753-27BA9A59909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E1BD734-7642-4055-8D6E-60ECCE860F00}"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6CB815EB-99A7-40DB-B15F-FE46FBE913FF}">
      <dgm:prSet custT="1"/>
      <dgm:spPr/>
      <dgm:t>
        <a:bodyPr/>
        <a:lstStyle/>
        <a:p>
          <a:r>
            <a:rPr lang="en-US" sz="3200" b="1" dirty="0"/>
            <a:t>Pre-Listing Consultation </a:t>
          </a:r>
        </a:p>
      </dgm:t>
    </dgm:pt>
    <dgm:pt modelId="{F69034EE-730B-4504-B0E8-E5E3BBCFB742}" type="parTrans" cxnId="{5F80C401-91F0-4659-B88C-6A64221358C7}">
      <dgm:prSet/>
      <dgm:spPr/>
      <dgm:t>
        <a:bodyPr/>
        <a:lstStyle/>
        <a:p>
          <a:endParaRPr lang="en-US"/>
        </a:p>
      </dgm:t>
    </dgm:pt>
    <dgm:pt modelId="{3A4D3C36-E8C8-474F-B86C-F70E8AF004DF}" type="sibTrans" cxnId="{5F80C401-91F0-4659-B88C-6A64221358C7}">
      <dgm:prSet/>
      <dgm:spPr/>
      <dgm:t>
        <a:bodyPr/>
        <a:lstStyle/>
        <a:p>
          <a:endParaRPr lang="en-US"/>
        </a:p>
      </dgm:t>
    </dgm:pt>
    <dgm:pt modelId="{D0043121-79A7-4992-8AFC-ECE06428E7C5}">
      <dgm:prSet custT="1"/>
      <dgm:spPr/>
      <dgm:t>
        <a:bodyPr/>
        <a:lstStyle/>
        <a:p>
          <a:r>
            <a:rPr lang="en-US" sz="2000"/>
            <a:t>Discuss market price and timeline</a:t>
          </a:r>
          <a:endParaRPr lang="en-US" sz="2000" dirty="0"/>
        </a:p>
      </dgm:t>
    </dgm:pt>
    <dgm:pt modelId="{52B5EB87-DACC-43A3-AF7E-21F7C2358717}" type="parTrans" cxnId="{70FBE098-6E4A-431F-8C4F-85B503E4B837}">
      <dgm:prSet/>
      <dgm:spPr/>
      <dgm:t>
        <a:bodyPr/>
        <a:lstStyle/>
        <a:p>
          <a:endParaRPr lang="en-US"/>
        </a:p>
      </dgm:t>
    </dgm:pt>
    <dgm:pt modelId="{CDBA8E72-FAC0-40D1-B90C-D2F571608489}" type="sibTrans" cxnId="{70FBE098-6E4A-431F-8C4F-85B503E4B837}">
      <dgm:prSet/>
      <dgm:spPr/>
      <dgm:t>
        <a:bodyPr/>
        <a:lstStyle/>
        <a:p>
          <a:endParaRPr lang="en-US"/>
        </a:p>
      </dgm:t>
    </dgm:pt>
    <dgm:pt modelId="{1F2BEFFA-D992-461F-AD76-595DEDA26431}">
      <dgm:prSet custT="1"/>
      <dgm:spPr/>
      <dgm:t>
        <a:bodyPr/>
        <a:lstStyle/>
        <a:p>
          <a:r>
            <a:rPr lang="en-US" sz="2000"/>
            <a:t>Discuss home preparation and required repairs</a:t>
          </a:r>
          <a:endParaRPr lang="en-US" sz="2000" dirty="0"/>
        </a:p>
      </dgm:t>
    </dgm:pt>
    <dgm:pt modelId="{2D6B8F1F-F8D7-4F92-B12C-84013D3FC5D6}" type="parTrans" cxnId="{8D6469EE-D99F-4903-90FB-87875C718E8C}">
      <dgm:prSet/>
      <dgm:spPr/>
      <dgm:t>
        <a:bodyPr/>
        <a:lstStyle/>
        <a:p>
          <a:endParaRPr lang="en-US"/>
        </a:p>
      </dgm:t>
    </dgm:pt>
    <dgm:pt modelId="{C8D93DFE-B67E-4E5B-B636-49461A109656}" type="sibTrans" cxnId="{8D6469EE-D99F-4903-90FB-87875C718E8C}">
      <dgm:prSet/>
      <dgm:spPr/>
      <dgm:t>
        <a:bodyPr/>
        <a:lstStyle/>
        <a:p>
          <a:endParaRPr lang="en-US"/>
        </a:p>
      </dgm:t>
    </dgm:pt>
    <dgm:pt modelId="{B4EB4F83-4875-496E-AD54-B48527E10F48}">
      <dgm:prSet custT="1"/>
      <dgm:spPr/>
      <dgm:t>
        <a:bodyPr/>
        <a:lstStyle/>
        <a:p>
          <a:r>
            <a:rPr lang="en-US" sz="2000" dirty="0"/>
            <a:t>Obtain home’s features and highlights for marketing purposes</a:t>
          </a:r>
        </a:p>
      </dgm:t>
    </dgm:pt>
    <dgm:pt modelId="{12D7CF2F-7FD7-4AF5-8A2A-85E8CC797F4C}" type="parTrans" cxnId="{AE3B99C0-1C40-4965-8311-A80649A8E8EE}">
      <dgm:prSet/>
      <dgm:spPr/>
      <dgm:t>
        <a:bodyPr/>
        <a:lstStyle/>
        <a:p>
          <a:endParaRPr lang="en-US"/>
        </a:p>
      </dgm:t>
    </dgm:pt>
    <dgm:pt modelId="{C696E018-C199-484C-91BE-BFCFBCFB8D71}" type="sibTrans" cxnId="{AE3B99C0-1C40-4965-8311-A80649A8E8EE}">
      <dgm:prSet/>
      <dgm:spPr/>
      <dgm:t>
        <a:bodyPr/>
        <a:lstStyle/>
        <a:p>
          <a:endParaRPr lang="en-US"/>
        </a:p>
      </dgm:t>
    </dgm:pt>
    <dgm:pt modelId="{E8727A24-BD87-4126-8CE9-BB579E382F80}">
      <dgm:prSet custT="1"/>
      <dgm:spPr/>
      <dgm:t>
        <a:bodyPr/>
        <a:lstStyle/>
        <a:p>
          <a:r>
            <a:rPr lang="en-US" sz="2000"/>
            <a:t>Discuss security, access requirements  </a:t>
          </a:r>
          <a:endParaRPr lang="en-US" sz="2000" dirty="0"/>
        </a:p>
      </dgm:t>
    </dgm:pt>
    <dgm:pt modelId="{8658285D-46B0-4795-85AA-9C6CE1CD9514}" type="parTrans" cxnId="{0EB528EB-FBF4-40FE-9471-354F46A3154B}">
      <dgm:prSet/>
      <dgm:spPr/>
      <dgm:t>
        <a:bodyPr/>
        <a:lstStyle/>
        <a:p>
          <a:endParaRPr lang="en-US"/>
        </a:p>
      </dgm:t>
    </dgm:pt>
    <dgm:pt modelId="{868C7F56-1B9D-4795-9918-D945D6A8B30B}" type="sibTrans" cxnId="{0EB528EB-FBF4-40FE-9471-354F46A3154B}">
      <dgm:prSet/>
      <dgm:spPr/>
      <dgm:t>
        <a:bodyPr/>
        <a:lstStyle/>
        <a:p>
          <a:endParaRPr lang="en-US"/>
        </a:p>
      </dgm:t>
    </dgm:pt>
    <dgm:pt modelId="{591850A4-9898-408E-8DCE-E18F98FB6514}">
      <dgm:prSet custT="1"/>
      <dgm:spPr/>
      <dgm:t>
        <a:bodyPr/>
        <a:lstStyle/>
        <a:p>
          <a:r>
            <a:rPr lang="en-US" sz="2000" dirty="0"/>
            <a:t>Review listing documents and disclosures</a:t>
          </a:r>
        </a:p>
      </dgm:t>
    </dgm:pt>
    <dgm:pt modelId="{0DAE5538-21AB-4160-ADB4-B076DAC771F5}" type="parTrans" cxnId="{2D40C03C-0B78-4B2A-A65D-15D020633B44}">
      <dgm:prSet/>
      <dgm:spPr/>
      <dgm:t>
        <a:bodyPr/>
        <a:lstStyle/>
        <a:p>
          <a:endParaRPr lang="en-US"/>
        </a:p>
      </dgm:t>
    </dgm:pt>
    <dgm:pt modelId="{0DA8C409-B448-4AFF-9BB9-5D078C0E96C1}" type="sibTrans" cxnId="{2D40C03C-0B78-4B2A-A65D-15D020633B44}">
      <dgm:prSet/>
      <dgm:spPr/>
      <dgm:t>
        <a:bodyPr/>
        <a:lstStyle/>
        <a:p>
          <a:endParaRPr lang="en-US"/>
        </a:p>
      </dgm:t>
    </dgm:pt>
    <dgm:pt modelId="{9BE46144-F4DD-4EF6-AE77-B961954D3733}" type="pres">
      <dgm:prSet presAssocID="{0E1BD734-7642-4055-8D6E-60ECCE860F00}" presName="vert0" presStyleCnt="0">
        <dgm:presLayoutVars>
          <dgm:dir/>
          <dgm:animOne val="branch"/>
          <dgm:animLvl val="lvl"/>
        </dgm:presLayoutVars>
      </dgm:prSet>
      <dgm:spPr/>
    </dgm:pt>
    <dgm:pt modelId="{3AA11B12-DE5A-4771-B894-26DE58183739}" type="pres">
      <dgm:prSet presAssocID="{6CB815EB-99A7-40DB-B15F-FE46FBE913FF}" presName="thickLine" presStyleLbl="alignNode1" presStyleIdx="0" presStyleCnt="6"/>
      <dgm:spPr/>
    </dgm:pt>
    <dgm:pt modelId="{14297394-2911-46A6-8476-E253CFD6F1DF}" type="pres">
      <dgm:prSet presAssocID="{6CB815EB-99A7-40DB-B15F-FE46FBE913FF}" presName="horz1" presStyleCnt="0"/>
      <dgm:spPr/>
    </dgm:pt>
    <dgm:pt modelId="{6DEBE25C-19CA-4B1A-9A78-EE13E0156D26}" type="pres">
      <dgm:prSet presAssocID="{6CB815EB-99A7-40DB-B15F-FE46FBE913FF}" presName="tx1" presStyleLbl="revTx" presStyleIdx="0" presStyleCnt="6"/>
      <dgm:spPr/>
    </dgm:pt>
    <dgm:pt modelId="{8E72F443-A6C5-4A51-8EAC-45B4154C630C}" type="pres">
      <dgm:prSet presAssocID="{6CB815EB-99A7-40DB-B15F-FE46FBE913FF}" presName="vert1" presStyleCnt="0"/>
      <dgm:spPr/>
    </dgm:pt>
    <dgm:pt modelId="{841ECE31-4805-41F9-BFA7-52F52AB6DBAE}" type="pres">
      <dgm:prSet presAssocID="{D0043121-79A7-4992-8AFC-ECE06428E7C5}" presName="thickLine" presStyleLbl="alignNode1" presStyleIdx="1" presStyleCnt="6"/>
      <dgm:spPr/>
    </dgm:pt>
    <dgm:pt modelId="{CB29DFF6-38C2-40D3-8A39-46DD92B0A4F7}" type="pres">
      <dgm:prSet presAssocID="{D0043121-79A7-4992-8AFC-ECE06428E7C5}" presName="horz1" presStyleCnt="0"/>
      <dgm:spPr/>
    </dgm:pt>
    <dgm:pt modelId="{40834F09-A641-4BBB-9636-531EDF8AB2E8}" type="pres">
      <dgm:prSet presAssocID="{D0043121-79A7-4992-8AFC-ECE06428E7C5}" presName="tx1" presStyleLbl="revTx" presStyleIdx="1" presStyleCnt="6"/>
      <dgm:spPr/>
    </dgm:pt>
    <dgm:pt modelId="{17CB1368-287C-4195-BAC3-C719E8B49B9E}" type="pres">
      <dgm:prSet presAssocID="{D0043121-79A7-4992-8AFC-ECE06428E7C5}" presName="vert1" presStyleCnt="0"/>
      <dgm:spPr/>
    </dgm:pt>
    <dgm:pt modelId="{4DD31A6E-DE80-4FB7-92BB-EE1E8C31252D}" type="pres">
      <dgm:prSet presAssocID="{1F2BEFFA-D992-461F-AD76-595DEDA26431}" presName="thickLine" presStyleLbl="alignNode1" presStyleIdx="2" presStyleCnt="6"/>
      <dgm:spPr/>
    </dgm:pt>
    <dgm:pt modelId="{2076F3DA-F950-44B5-AF41-FD115625676E}" type="pres">
      <dgm:prSet presAssocID="{1F2BEFFA-D992-461F-AD76-595DEDA26431}" presName="horz1" presStyleCnt="0"/>
      <dgm:spPr/>
    </dgm:pt>
    <dgm:pt modelId="{C8373BCB-0C9F-41CA-81E8-74E7B68B9025}" type="pres">
      <dgm:prSet presAssocID="{1F2BEFFA-D992-461F-AD76-595DEDA26431}" presName="tx1" presStyleLbl="revTx" presStyleIdx="2" presStyleCnt="6"/>
      <dgm:spPr/>
    </dgm:pt>
    <dgm:pt modelId="{EB4299E9-F667-4A2E-8671-0799A69A4628}" type="pres">
      <dgm:prSet presAssocID="{1F2BEFFA-D992-461F-AD76-595DEDA26431}" presName="vert1" presStyleCnt="0"/>
      <dgm:spPr/>
    </dgm:pt>
    <dgm:pt modelId="{8619DE68-DF4D-4C4E-8447-8C685DF5B9B9}" type="pres">
      <dgm:prSet presAssocID="{B4EB4F83-4875-496E-AD54-B48527E10F48}" presName="thickLine" presStyleLbl="alignNode1" presStyleIdx="3" presStyleCnt="6"/>
      <dgm:spPr/>
    </dgm:pt>
    <dgm:pt modelId="{1F7A4D0D-8E72-4DF5-8BD4-45254F28D6D5}" type="pres">
      <dgm:prSet presAssocID="{B4EB4F83-4875-496E-AD54-B48527E10F48}" presName="horz1" presStyleCnt="0"/>
      <dgm:spPr/>
    </dgm:pt>
    <dgm:pt modelId="{9497494C-A7DA-477C-B7FD-0C7A0DC2F9AF}" type="pres">
      <dgm:prSet presAssocID="{B4EB4F83-4875-496E-AD54-B48527E10F48}" presName="tx1" presStyleLbl="revTx" presStyleIdx="3" presStyleCnt="6"/>
      <dgm:spPr/>
    </dgm:pt>
    <dgm:pt modelId="{D9DB8001-ECDA-42FE-8172-377554B0FC48}" type="pres">
      <dgm:prSet presAssocID="{B4EB4F83-4875-496E-AD54-B48527E10F48}" presName="vert1" presStyleCnt="0"/>
      <dgm:spPr/>
    </dgm:pt>
    <dgm:pt modelId="{14265515-A00A-4C64-8CDC-0E3133F79A84}" type="pres">
      <dgm:prSet presAssocID="{E8727A24-BD87-4126-8CE9-BB579E382F80}" presName="thickLine" presStyleLbl="alignNode1" presStyleIdx="4" presStyleCnt="6"/>
      <dgm:spPr/>
    </dgm:pt>
    <dgm:pt modelId="{1E691E22-B76F-4624-A4C0-9658A597044A}" type="pres">
      <dgm:prSet presAssocID="{E8727A24-BD87-4126-8CE9-BB579E382F80}" presName="horz1" presStyleCnt="0"/>
      <dgm:spPr/>
    </dgm:pt>
    <dgm:pt modelId="{8391C650-79E1-4838-BA85-75587822460C}" type="pres">
      <dgm:prSet presAssocID="{E8727A24-BD87-4126-8CE9-BB579E382F80}" presName="tx1" presStyleLbl="revTx" presStyleIdx="4" presStyleCnt="6"/>
      <dgm:spPr/>
    </dgm:pt>
    <dgm:pt modelId="{574B9746-FDF5-4855-A69A-B4E3BE1B0F07}" type="pres">
      <dgm:prSet presAssocID="{E8727A24-BD87-4126-8CE9-BB579E382F80}" presName="vert1" presStyleCnt="0"/>
      <dgm:spPr/>
    </dgm:pt>
    <dgm:pt modelId="{94BD1465-6B0C-492E-B671-C52BB1B70A08}" type="pres">
      <dgm:prSet presAssocID="{591850A4-9898-408E-8DCE-E18F98FB6514}" presName="thickLine" presStyleLbl="alignNode1" presStyleIdx="5" presStyleCnt="6"/>
      <dgm:spPr/>
    </dgm:pt>
    <dgm:pt modelId="{EC687417-6DA4-4D7D-9BAF-13823B33150E}" type="pres">
      <dgm:prSet presAssocID="{591850A4-9898-408E-8DCE-E18F98FB6514}" presName="horz1" presStyleCnt="0"/>
      <dgm:spPr/>
    </dgm:pt>
    <dgm:pt modelId="{6625875F-DE70-42D5-9A28-67C141EBE57E}" type="pres">
      <dgm:prSet presAssocID="{591850A4-9898-408E-8DCE-E18F98FB6514}" presName="tx1" presStyleLbl="revTx" presStyleIdx="5" presStyleCnt="6"/>
      <dgm:spPr/>
    </dgm:pt>
    <dgm:pt modelId="{31BC1610-D23A-49BC-A2D2-B4941AB27D4B}" type="pres">
      <dgm:prSet presAssocID="{591850A4-9898-408E-8DCE-E18F98FB6514}" presName="vert1" presStyleCnt="0"/>
      <dgm:spPr/>
    </dgm:pt>
  </dgm:ptLst>
  <dgm:cxnLst>
    <dgm:cxn modelId="{4E9EEA00-FEA0-4EBF-9CBB-7C35C4E53A6E}" type="presOf" srcId="{1F2BEFFA-D992-461F-AD76-595DEDA26431}" destId="{C8373BCB-0C9F-41CA-81E8-74E7B68B9025}" srcOrd="0" destOrd="0" presId="urn:microsoft.com/office/officeart/2008/layout/LinedList"/>
    <dgm:cxn modelId="{5F80C401-91F0-4659-B88C-6A64221358C7}" srcId="{0E1BD734-7642-4055-8D6E-60ECCE860F00}" destId="{6CB815EB-99A7-40DB-B15F-FE46FBE913FF}" srcOrd="0" destOrd="0" parTransId="{F69034EE-730B-4504-B0E8-E5E3BBCFB742}" sibTransId="{3A4D3C36-E8C8-474F-B86C-F70E8AF004DF}"/>
    <dgm:cxn modelId="{424CD509-E66A-4295-B3C9-147C78C87868}" type="presOf" srcId="{6CB815EB-99A7-40DB-B15F-FE46FBE913FF}" destId="{6DEBE25C-19CA-4B1A-9A78-EE13E0156D26}" srcOrd="0" destOrd="0" presId="urn:microsoft.com/office/officeart/2008/layout/LinedList"/>
    <dgm:cxn modelId="{77E5E313-0395-48DE-A80F-9985B976EC3C}" type="presOf" srcId="{0E1BD734-7642-4055-8D6E-60ECCE860F00}" destId="{9BE46144-F4DD-4EF6-AE77-B961954D3733}" srcOrd="0" destOrd="0" presId="urn:microsoft.com/office/officeart/2008/layout/LinedList"/>
    <dgm:cxn modelId="{BA36DD2F-8F4F-4BFF-AA30-04805D7E33A1}" type="presOf" srcId="{E8727A24-BD87-4126-8CE9-BB579E382F80}" destId="{8391C650-79E1-4838-BA85-75587822460C}" srcOrd="0" destOrd="0" presId="urn:microsoft.com/office/officeart/2008/layout/LinedList"/>
    <dgm:cxn modelId="{D7B34D3C-E035-44B0-B446-67689C7B26B9}" type="presOf" srcId="{D0043121-79A7-4992-8AFC-ECE06428E7C5}" destId="{40834F09-A641-4BBB-9636-531EDF8AB2E8}" srcOrd="0" destOrd="0" presId="urn:microsoft.com/office/officeart/2008/layout/LinedList"/>
    <dgm:cxn modelId="{2D40C03C-0B78-4B2A-A65D-15D020633B44}" srcId="{0E1BD734-7642-4055-8D6E-60ECCE860F00}" destId="{591850A4-9898-408E-8DCE-E18F98FB6514}" srcOrd="5" destOrd="0" parTransId="{0DAE5538-21AB-4160-ADB4-B076DAC771F5}" sibTransId="{0DA8C409-B448-4AFF-9BB9-5D078C0E96C1}"/>
    <dgm:cxn modelId="{05E44A62-6756-43CA-8B26-F951E847D2F8}" type="presOf" srcId="{591850A4-9898-408E-8DCE-E18F98FB6514}" destId="{6625875F-DE70-42D5-9A28-67C141EBE57E}" srcOrd="0" destOrd="0" presId="urn:microsoft.com/office/officeart/2008/layout/LinedList"/>
    <dgm:cxn modelId="{327F8D5A-A16F-4698-AC6B-8BBA0132C857}" type="presOf" srcId="{B4EB4F83-4875-496E-AD54-B48527E10F48}" destId="{9497494C-A7DA-477C-B7FD-0C7A0DC2F9AF}" srcOrd="0" destOrd="0" presId="urn:microsoft.com/office/officeart/2008/layout/LinedList"/>
    <dgm:cxn modelId="{70FBE098-6E4A-431F-8C4F-85B503E4B837}" srcId="{0E1BD734-7642-4055-8D6E-60ECCE860F00}" destId="{D0043121-79A7-4992-8AFC-ECE06428E7C5}" srcOrd="1" destOrd="0" parTransId="{52B5EB87-DACC-43A3-AF7E-21F7C2358717}" sibTransId="{CDBA8E72-FAC0-40D1-B90C-D2F571608489}"/>
    <dgm:cxn modelId="{AE3B99C0-1C40-4965-8311-A80649A8E8EE}" srcId="{0E1BD734-7642-4055-8D6E-60ECCE860F00}" destId="{B4EB4F83-4875-496E-AD54-B48527E10F48}" srcOrd="3" destOrd="0" parTransId="{12D7CF2F-7FD7-4AF5-8A2A-85E8CC797F4C}" sibTransId="{C696E018-C199-484C-91BE-BFCFBCFB8D71}"/>
    <dgm:cxn modelId="{0EB528EB-FBF4-40FE-9471-354F46A3154B}" srcId="{0E1BD734-7642-4055-8D6E-60ECCE860F00}" destId="{E8727A24-BD87-4126-8CE9-BB579E382F80}" srcOrd="4" destOrd="0" parTransId="{8658285D-46B0-4795-85AA-9C6CE1CD9514}" sibTransId="{868C7F56-1B9D-4795-9918-D945D6A8B30B}"/>
    <dgm:cxn modelId="{8D6469EE-D99F-4903-90FB-87875C718E8C}" srcId="{0E1BD734-7642-4055-8D6E-60ECCE860F00}" destId="{1F2BEFFA-D992-461F-AD76-595DEDA26431}" srcOrd="2" destOrd="0" parTransId="{2D6B8F1F-F8D7-4F92-B12C-84013D3FC5D6}" sibTransId="{C8D93DFE-B67E-4E5B-B636-49461A109656}"/>
    <dgm:cxn modelId="{6D8B9B23-4B0B-413D-BBDD-8272536F91B0}" type="presParOf" srcId="{9BE46144-F4DD-4EF6-AE77-B961954D3733}" destId="{3AA11B12-DE5A-4771-B894-26DE58183739}" srcOrd="0" destOrd="0" presId="urn:microsoft.com/office/officeart/2008/layout/LinedList"/>
    <dgm:cxn modelId="{C926D6DD-045D-4978-9A6B-D852BE8140D1}" type="presParOf" srcId="{9BE46144-F4DD-4EF6-AE77-B961954D3733}" destId="{14297394-2911-46A6-8476-E253CFD6F1DF}" srcOrd="1" destOrd="0" presId="urn:microsoft.com/office/officeart/2008/layout/LinedList"/>
    <dgm:cxn modelId="{0916F440-0F48-4278-B9B6-BE11D43629AA}" type="presParOf" srcId="{14297394-2911-46A6-8476-E253CFD6F1DF}" destId="{6DEBE25C-19CA-4B1A-9A78-EE13E0156D26}" srcOrd="0" destOrd="0" presId="urn:microsoft.com/office/officeart/2008/layout/LinedList"/>
    <dgm:cxn modelId="{DA7939B6-7823-44B1-B540-BB3019AF8792}" type="presParOf" srcId="{14297394-2911-46A6-8476-E253CFD6F1DF}" destId="{8E72F443-A6C5-4A51-8EAC-45B4154C630C}" srcOrd="1" destOrd="0" presId="urn:microsoft.com/office/officeart/2008/layout/LinedList"/>
    <dgm:cxn modelId="{71AE250E-B980-44EA-B7FE-2FB8807DF346}" type="presParOf" srcId="{9BE46144-F4DD-4EF6-AE77-B961954D3733}" destId="{841ECE31-4805-41F9-BFA7-52F52AB6DBAE}" srcOrd="2" destOrd="0" presId="urn:microsoft.com/office/officeart/2008/layout/LinedList"/>
    <dgm:cxn modelId="{09C43412-D033-4538-AAFE-3D74D855E6E2}" type="presParOf" srcId="{9BE46144-F4DD-4EF6-AE77-B961954D3733}" destId="{CB29DFF6-38C2-40D3-8A39-46DD92B0A4F7}" srcOrd="3" destOrd="0" presId="urn:microsoft.com/office/officeart/2008/layout/LinedList"/>
    <dgm:cxn modelId="{ED067726-6F7F-4882-905D-B5E5719E35C3}" type="presParOf" srcId="{CB29DFF6-38C2-40D3-8A39-46DD92B0A4F7}" destId="{40834F09-A641-4BBB-9636-531EDF8AB2E8}" srcOrd="0" destOrd="0" presId="urn:microsoft.com/office/officeart/2008/layout/LinedList"/>
    <dgm:cxn modelId="{583EC915-1D4B-4B2F-8EA8-A2B6B2859B5E}" type="presParOf" srcId="{CB29DFF6-38C2-40D3-8A39-46DD92B0A4F7}" destId="{17CB1368-287C-4195-BAC3-C719E8B49B9E}" srcOrd="1" destOrd="0" presId="urn:microsoft.com/office/officeart/2008/layout/LinedList"/>
    <dgm:cxn modelId="{47DCE19B-EDCC-4C3E-86B7-3527FBD528A0}" type="presParOf" srcId="{9BE46144-F4DD-4EF6-AE77-B961954D3733}" destId="{4DD31A6E-DE80-4FB7-92BB-EE1E8C31252D}" srcOrd="4" destOrd="0" presId="urn:microsoft.com/office/officeart/2008/layout/LinedList"/>
    <dgm:cxn modelId="{8EA85419-B970-49BB-8635-BC2CD1D70F29}" type="presParOf" srcId="{9BE46144-F4DD-4EF6-AE77-B961954D3733}" destId="{2076F3DA-F950-44B5-AF41-FD115625676E}" srcOrd="5" destOrd="0" presId="urn:microsoft.com/office/officeart/2008/layout/LinedList"/>
    <dgm:cxn modelId="{FFE23C9D-5FC3-4816-9BEF-399B68E023B3}" type="presParOf" srcId="{2076F3DA-F950-44B5-AF41-FD115625676E}" destId="{C8373BCB-0C9F-41CA-81E8-74E7B68B9025}" srcOrd="0" destOrd="0" presId="urn:microsoft.com/office/officeart/2008/layout/LinedList"/>
    <dgm:cxn modelId="{0F221328-AB04-4311-A853-0625C8D24687}" type="presParOf" srcId="{2076F3DA-F950-44B5-AF41-FD115625676E}" destId="{EB4299E9-F667-4A2E-8671-0799A69A4628}" srcOrd="1" destOrd="0" presId="urn:microsoft.com/office/officeart/2008/layout/LinedList"/>
    <dgm:cxn modelId="{8E982723-A0D6-455B-86C7-61413A324C14}" type="presParOf" srcId="{9BE46144-F4DD-4EF6-AE77-B961954D3733}" destId="{8619DE68-DF4D-4C4E-8447-8C685DF5B9B9}" srcOrd="6" destOrd="0" presId="urn:microsoft.com/office/officeart/2008/layout/LinedList"/>
    <dgm:cxn modelId="{FFBAA286-FB47-4F7A-866B-38433D0AE33E}" type="presParOf" srcId="{9BE46144-F4DD-4EF6-AE77-B961954D3733}" destId="{1F7A4D0D-8E72-4DF5-8BD4-45254F28D6D5}" srcOrd="7" destOrd="0" presId="urn:microsoft.com/office/officeart/2008/layout/LinedList"/>
    <dgm:cxn modelId="{48953431-DA2E-4583-98B3-944547F42ACC}" type="presParOf" srcId="{1F7A4D0D-8E72-4DF5-8BD4-45254F28D6D5}" destId="{9497494C-A7DA-477C-B7FD-0C7A0DC2F9AF}" srcOrd="0" destOrd="0" presId="urn:microsoft.com/office/officeart/2008/layout/LinedList"/>
    <dgm:cxn modelId="{EF9AD381-C11D-4136-8C1B-C0A5915D13C3}" type="presParOf" srcId="{1F7A4D0D-8E72-4DF5-8BD4-45254F28D6D5}" destId="{D9DB8001-ECDA-42FE-8172-377554B0FC48}" srcOrd="1" destOrd="0" presId="urn:microsoft.com/office/officeart/2008/layout/LinedList"/>
    <dgm:cxn modelId="{7E79FF2F-243B-4C5E-BE0F-4C7F8334E730}" type="presParOf" srcId="{9BE46144-F4DD-4EF6-AE77-B961954D3733}" destId="{14265515-A00A-4C64-8CDC-0E3133F79A84}" srcOrd="8" destOrd="0" presId="urn:microsoft.com/office/officeart/2008/layout/LinedList"/>
    <dgm:cxn modelId="{4B004BA1-DAFC-4EF6-B296-7023AC6DEEBF}" type="presParOf" srcId="{9BE46144-F4DD-4EF6-AE77-B961954D3733}" destId="{1E691E22-B76F-4624-A4C0-9658A597044A}" srcOrd="9" destOrd="0" presId="urn:microsoft.com/office/officeart/2008/layout/LinedList"/>
    <dgm:cxn modelId="{44D95CB6-A5E6-4CD9-88F4-70EB5B8EDC2A}" type="presParOf" srcId="{1E691E22-B76F-4624-A4C0-9658A597044A}" destId="{8391C650-79E1-4838-BA85-75587822460C}" srcOrd="0" destOrd="0" presId="urn:microsoft.com/office/officeart/2008/layout/LinedList"/>
    <dgm:cxn modelId="{A978D08E-D096-45AE-84B4-16D77DAF3733}" type="presParOf" srcId="{1E691E22-B76F-4624-A4C0-9658A597044A}" destId="{574B9746-FDF5-4855-A69A-B4E3BE1B0F07}" srcOrd="1" destOrd="0" presId="urn:microsoft.com/office/officeart/2008/layout/LinedList"/>
    <dgm:cxn modelId="{2F22799B-9B08-4CF3-9E48-BBBE2760E9E0}" type="presParOf" srcId="{9BE46144-F4DD-4EF6-AE77-B961954D3733}" destId="{94BD1465-6B0C-492E-B671-C52BB1B70A08}" srcOrd="10" destOrd="0" presId="urn:microsoft.com/office/officeart/2008/layout/LinedList"/>
    <dgm:cxn modelId="{8167C262-3535-41B3-8C7C-CB34CAC9BBB5}" type="presParOf" srcId="{9BE46144-F4DD-4EF6-AE77-B961954D3733}" destId="{EC687417-6DA4-4D7D-9BAF-13823B33150E}" srcOrd="11" destOrd="0" presId="urn:microsoft.com/office/officeart/2008/layout/LinedList"/>
    <dgm:cxn modelId="{6C68C79A-205A-4832-9A3C-F6A1D1C438B5}" type="presParOf" srcId="{EC687417-6DA4-4D7D-9BAF-13823B33150E}" destId="{6625875F-DE70-42D5-9A28-67C141EBE57E}" srcOrd="0" destOrd="0" presId="urn:microsoft.com/office/officeart/2008/layout/LinedList"/>
    <dgm:cxn modelId="{0BBAE7E5-9ED7-4E22-9FDE-6FA15C479D90}" type="presParOf" srcId="{EC687417-6DA4-4D7D-9BAF-13823B33150E}" destId="{31BC1610-D23A-49BC-A2D2-B4941AB27D4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55D550-81E6-4BC4-933A-4AD69FE1354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ED3A2FF9-A14C-4C59-8B6B-1EF0CCFF7ED7}">
      <dgm:prSet custT="1"/>
      <dgm:spPr/>
      <dgm:t>
        <a:bodyPr/>
        <a:lstStyle/>
        <a:p>
          <a:r>
            <a:rPr lang="en-US" sz="3200" b="1" dirty="0"/>
            <a:t>Listing and Marketing</a:t>
          </a:r>
          <a:endParaRPr lang="en-US" sz="3200" dirty="0"/>
        </a:p>
      </dgm:t>
    </dgm:pt>
    <dgm:pt modelId="{F483616E-6163-4D13-907F-3D55BB2AFA44}" type="parTrans" cxnId="{4B9F983B-C949-4E74-BE75-280F4DD70F14}">
      <dgm:prSet/>
      <dgm:spPr/>
      <dgm:t>
        <a:bodyPr/>
        <a:lstStyle/>
        <a:p>
          <a:endParaRPr lang="en-US"/>
        </a:p>
      </dgm:t>
    </dgm:pt>
    <dgm:pt modelId="{3E0B3201-8DE5-44FA-8AED-AF016D906C44}" type="sibTrans" cxnId="{4B9F983B-C949-4E74-BE75-280F4DD70F14}">
      <dgm:prSet/>
      <dgm:spPr/>
      <dgm:t>
        <a:bodyPr/>
        <a:lstStyle/>
        <a:p>
          <a:endParaRPr lang="en-US"/>
        </a:p>
      </dgm:t>
    </dgm:pt>
    <dgm:pt modelId="{DC00DA17-295B-4988-9CFC-0C0E2DC52CA7}">
      <dgm:prSet custT="1"/>
      <dgm:spPr/>
      <dgm:t>
        <a:bodyPr/>
        <a:lstStyle/>
        <a:p>
          <a:r>
            <a:rPr lang="en-US" sz="2000" dirty="0"/>
            <a:t>Schedule professional photographer for interior, exterior, and grounds</a:t>
          </a:r>
        </a:p>
      </dgm:t>
    </dgm:pt>
    <dgm:pt modelId="{F82C5A47-5057-46EC-9BED-9B79D3551DE7}" type="parTrans" cxnId="{AD312467-374C-4EBE-A283-EBDAB8964277}">
      <dgm:prSet/>
      <dgm:spPr/>
      <dgm:t>
        <a:bodyPr/>
        <a:lstStyle/>
        <a:p>
          <a:endParaRPr lang="en-US"/>
        </a:p>
      </dgm:t>
    </dgm:pt>
    <dgm:pt modelId="{D29D46FF-1FAB-4B26-A3C6-808BD1862919}" type="sibTrans" cxnId="{AD312467-374C-4EBE-A283-EBDAB8964277}">
      <dgm:prSet/>
      <dgm:spPr/>
      <dgm:t>
        <a:bodyPr/>
        <a:lstStyle/>
        <a:p>
          <a:endParaRPr lang="en-US"/>
        </a:p>
      </dgm:t>
    </dgm:pt>
    <dgm:pt modelId="{AAE67A8D-EB00-44BA-8804-98D6BA0B865B}">
      <dgm:prSet custT="1"/>
      <dgm:spPr/>
      <dgm:t>
        <a:bodyPr/>
        <a:lstStyle/>
        <a:p>
          <a:r>
            <a:rPr lang="en-US" sz="2000" dirty="0"/>
            <a:t>Schedule drone photography footage or Matterport</a:t>
          </a:r>
        </a:p>
      </dgm:t>
    </dgm:pt>
    <dgm:pt modelId="{98E1BEED-18BB-498A-8AB0-80916E424955}" type="parTrans" cxnId="{8CA47687-59E4-40C1-B129-70457BE8BC72}">
      <dgm:prSet/>
      <dgm:spPr/>
      <dgm:t>
        <a:bodyPr/>
        <a:lstStyle/>
        <a:p>
          <a:endParaRPr lang="en-US"/>
        </a:p>
      </dgm:t>
    </dgm:pt>
    <dgm:pt modelId="{B5249C32-2E28-46D7-A11B-A541A1DC3F3F}" type="sibTrans" cxnId="{8CA47687-59E4-40C1-B129-70457BE8BC72}">
      <dgm:prSet/>
      <dgm:spPr/>
      <dgm:t>
        <a:bodyPr/>
        <a:lstStyle/>
        <a:p>
          <a:endParaRPr lang="en-US"/>
        </a:p>
      </dgm:t>
    </dgm:pt>
    <dgm:pt modelId="{E8BF3AF0-9BC1-455F-BE26-EB4F32EF2B89}">
      <dgm:prSet custT="1"/>
      <dgm:spPr/>
      <dgm:t>
        <a:bodyPr/>
        <a:lstStyle/>
        <a:p>
          <a:r>
            <a:rPr lang="en-US" sz="2000" dirty="0"/>
            <a:t>Schedule videographer for custom video tour of interior, exterior </a:t>
          </a:r>
        </a:p>
      </dgm:t>
    </dgm:pt>
    <dgm:pt modelId="{3439290B-7376-4CA1-AA27-50510FC600B1}" type="parTrans" cxnId="{6D7AD47D-546F-4120-AF88-0A79EF852305}">
      <dgm:prSet/>
      <dgm:spPr/>
      <dgm:t>
        <a:bodyPr/>
        <a:lstStyle/>
        <a:p>
          <a:endParaRPr lang="en-US"/>
        </a:p>
      </dgm:t>
    </dgm:pt>
    <dgm:pt modelId="{EF330C2D-DB4A-470C-AB8F-362221F0E343}" type="sibTrans" cxnId="{6D7AD47D-546F-4120-AF88-0A79EF852305}">
      <dgm:prSet/>
      <dgm:spPr/>
      <dgm:t>
        <a:bodyPr/>
        <a:lstStyle/>
        <a:p>
          <a:endParaRPr lang="en-US"/>
        </a:p>
      </dgm:t>
    </dgm:pt>
    <dgm:pt modelId="{72C5D242-EC68-4ECD-A6B0-40CD2399AB33}">
      <dgm:prSet custT="1"/>
      <dgm:spPr/>
      <dgm:t>
        <a:bodyPr/>
        <a:lstStyle/>
        <a:p>
          <a:r>
            <a:rPr lang="en-US" sz="2000" dirty="0"/>
            <a:t>Measure all rooms </a:t>
          </a:r>
        </a:p>
      </dgm:t>
    </dgm:pt>
    <dgm:pt modelId="{44132EDD-7830-4C29-9FCE-F9D6D37428CA}" type="parTrans" cxnId="{593777BC-40AE-4C78-BD4E-D6471CED5580}">
      <dgm:prSet/>
      <dgm:spPr/>
      <dgm:t>
        <a:bodyPr/>
        <a:lstStyle/>
        <a:p>
          <a:endParaRPr lang="en-US"/>
        </a:p>
      </dgm:t>
    </dgm:pt>
    <dgm:pt modelId="{237F622E-FD5C-4C2B-92F2-70AB37B265F9}" type="sibTrans" cxnId="{593777BC-40AE-4C78-BD4E-D6471CED5580}">
      <dgm:prSet/>
      <dgm:spPr/>
      <dgm:t>
        <a:bodyPr/>
        <a:lstStyle/>
        <a:p>
          <a:endParaRPr lang="en-US"/>
        </a:p>
      </dgm:t>
    </dgm:pt>
    <dgm:pt modelId="{388ADBE6-3C9D-43B7-A5C0-17B61E631DBF}">
      <dgm:prSet custT="1"/>
      <dgm:spPr/>
      <dgm:t>
        <a:bodyPr/>
        <a:lstStyle/>
        <a:p>
          <a:r>
            <a:rPr lang="en-US" sz="2000" dirty="0"/>
            <a:t>Place in Multiple Listing Service uploading photos and video </a:t>
          </a:r>
        </a:p>
      </dgm:t>
    </dgm:pt>
    <dgm:pt modelId="{6DEE42C1-7B60-41A0-8A99-B4F9D63EEA99}" type="parTrans" cxnId="{F507B11F-3CAA-4B25-9D18-B3A60912E435}">
      <dgm:prSet/>
      <dgm:spPr/>
      <dgm:t>
        <a:bodyPr/>
        <a:lstStyle/>
        <a:p>
          <a:endParaRPr lang="en-US"/>
        </a:p>
      </dgm:t>
    </dgm:pt>
    <dgm:pt modelId="{27C639F0-88E1-491A-8BEF-A123F47CE0DE}" type="sibTrans" cxnId="{F507B11F-3CAA-4B25-9D18-B3A60912E435}">
      <dgm:prSet/>
      <dgm:spPr/>
      <dgm:t>
        <a:bodyPr/>
        <a:lstStyle/>
        <a:p>
          <a:endParaRPr lang="en-US"/>
        </a:p>
      </dgm:t>
    </dgm:pt>
    <dgm:pt modelId="{926CE2C4-1C00-4653-BE4A-45D87785F60A}">
      <dgm:prSet custT="1"/>
      <dgm:spPr/>
      <dgm:t>
        <a:bodyPr/>
        <a:lstStyle/>
        <a:p>
          <a:r>
            <a:rPr lang="en-US" sz="2000" dirty="0"/>
            <a:t>Create advertising for social media platforms such as Facebook, Instagram, CBW’s Luxury Website, Pinterest, Twitter, </a:t>
          </a:r>
          <a:r>
            <a:rPr lang="en-US" sz="2000" dirty="0" err="1"/>
            <a:t>Adwerx</a:t>
          </a:r>
          <a:r>
            <a:rPr lang="en-US" sz="2000" dirty="0"/>
            <a:t>, </a:t>
          </a:r>
          <a:r>
            <a:rPr lang="en-US" sz="2000" dirty="0" err="1"/>
            <a:t>Paradym</a:t>
          </a:r>
          <a:r>
            <a:rPr lang="en-US" sz="2000" dirty="0"/>
            <a:t>, etc.</a:t>
          </a:r>
        </a:p>
      </dgm:t>
    </dgm:pt>
    <dgm:pt modelId="{7A9D8CE4-5955-4DAA-BFD2-D68AF2299A0F}" type="parTrans" cxnId="{7B08F4A0-B55D-4545-BE68-41C658BE2391}">
      <dgm:prSet/>
      <dgm:spPr/>
      <dgm:t>
        <a:bodyPr/>
        <a:lstStyle/>
        <a:p>
          <a:endParaRPr lang="en-US"/>
        </a:p>
      </dgm:t>
    </dgm:pt>
    <dgm:pt modelId="{4EE514E9-9A7D-462D-8936-766EE363AA3A}" type="sibTrans" cxnId="{7B08F4A0-B55D-4545-BE68-41C658BE2391}">
      <dgm:prSet/>
      <dgm:spPr/>
      <dgm:t>
        <a:bodyPr/>
        <a:lstStyle/>
        <a:p>
          <a:endParaRPr lang="en-US"/>
        </a:p>
      </dgm:t>
    </dgm:pt>
    <dgm:pt modelId="{52E41F5C-B20E-484C-AB7A-616707CE886D}" type="pres">
      <dgm:prSet presAssocID="{6655D550-81E6-4BC4-933A-4AD69FE13543}" presName="vert0" presStyleCnt="0">
        <dgm:presLayoutVars>
          <dgm:dir/>
          <dgm:animOne val="branch"/>
          <dgm:animLvl val="lvl"/>
        </dgm:presLayoutVars>
      </dgm:prSet>
      <dgm:spPr/>
    </dgm:pt>
    <dgm:pt modelId="{77C86631-3D30-4A43-9723-CA520C86D9A7}" type="pres">
      <dgm:prSet presAssocID="{ED3A2FF9-A14C-4C59-8B6B-1EF0CCFF7ED7}" presName="thickLine" presStyleLbl="alignNode1" presStyleIdx="0" presStyleCnt="7"/>
      <dgm:spPr/>
    </dgm:pt>
    <dgm:pt modelId="{98D17CFA-482E-4BFD-9BA5-9FDC9A1CBD36}" type="pres">
      <dgm:prSet presAssocID="{ED3A2FF9-A14C-4C59-8B6B-1EF0CCFF7ED7}" presName="horz1" presStyleCnt="0"/>
      <dgm:spPr/>
    </dgm:pt>
    <dgm:pt modelId="{046BF7B7-7C7B-4283-96A7-3F9D302FF210}" type="pres">
      <dgm:prSet presAssocID="{ED3A2FF9-A14C-4C59-8B6B-1EF0CCFF7ED7}" presName="tx1" presStyleLbl="revTx" presStyleIdx="0" presStyleCnt="7"/>
      <dgm:spPr/>
    </dgm:pt>
    <dgm:pt modelId="{F46A424B-7508-4A0C-A44C-796C654A7526}" type="pres">
      <dgm:prSet presAssocID="{ED3A2FF9-A14C-4C59-8B6B-1EF0CCFF7ED7}" presName="vert1" presStyleCnt="0"/>
      <dgm:spPr/>
    </dgm:pt>
    <dgm:pt modelId="{1C0F1C06-D940-4FA0-B575-7D7FA2C73D03}" type="pres">
      <dgm:prSet presAssocID="{DC00DA17-295B-4988-9CFC-0C0E2DC52CA7}" presName="thickLine" presStyleLbl="alignNode1" presStyleIdx="1" presStyleCnt="7"/>
      <dgm:spPr/>
    </dgm:pt>
    <dgm:pt modelId="{8A3D7BC9-0935-48D3-BD76-618FCA4EE1F2}" type="pres">
      <dgm:prSet presAssocID="{DC00DA17-295B-4988-9CFC-0C0E2DC52CA7}" presName="horz1" presStyleCnt="0"/>
      <dgm:spPr/>
    </dgm:pt>
    <dgm:pt modelId="{8227570D-0C28-4311-B471-306DC9D626B6}" type="pres">
      <dgm:prSet presAssocID="{DC00DA17-295B-4988-9CFC-0C0E2DC52CA7}" presName="tx1" presStyleLbl="revTx" presStyleIdx="1" presStyleCnt="7"/>
      <dgm:spPr/>
    </dgm:pt>
    <dgm:pt modelId="{3896946A-5A8D-4FF4-9B44-68611F4FA6E7}" type="pres">
      <dgm:prSet presAssocID="{DC00DA17-295B-4988-9CFC-0C0E2DC52CA7}" presName="vert1" presStyleCnt="0"/>
      <dgm:spPr/>
    </dgm:pt>
    <dgm:pt modelId="{EAE9267D-94A5-4E45-92F5-083D1CBC4B53}" type="pres">
      <dgm:prSet presAssocID="{AAE67A8D-EB00-44BA-8804-98D6BA0B865B}" presName="thickLine" presStyleLbl="alignNode1" presStyleIdx="2" presStyleCnt="7"/>
      <dgm:spPr/>
    </dgm:pt>
    <dgm:pt modelId="{8D06DA07-EEDF-4CA8-A367-033E260772AF}" type="pres">
      <dgm:prSet presAssocID="{AAE67A8D-EB00-44BA-8804-98D6BA0B865B}" presName="horz1" presStyleCnt="0"/>
      <dgm:spPr/>
    </dgm:pt>
    <dgm:pt modelId="{A678648A-5165-45BE-AB91-3B40ED38789A}" type="pres">
      <dgm:prSet presAssocID="{AAE67A8D-EB00-44BA-8804-98D6BA0B865B}" presName="tx1" presStyleLbl="revTx" presStyleIdx="2" presStyleCnt="7"/>
      <dgm:spPr/>
    </dgm:pt>
    <dgm:pt modelId="{F9E61537-DB29-461E-A8F6-541FFCA2E9FE}" type="pres">
      <dgm:prSet presAssocID="{AAE67A8D-EB00-44BA-8804-98D6BA0B865B}" presName="vert1" presStyleCnt="0"/>
      <dgm:spPr/>
    </dgm:pt>
    <dgm:pt modelId="{B75051CF-7BFF-4212-8416-3B9DEB94D305}" type="pres">
      <dgm:prSet presAssocID="{E8BF3AF0-9BC1-455F-BE26-EB4F32EF2B89}" presName="thickLine" presStyleLbl="alignNode1" presStyleIdx="3" presStyleCnt="7"/>
      <dgm:spPr/>
    </dgm:pt>
    <dgm:pt modelId="{F049C5EA-9B09-4D60-B546-0F593176C962}" type="pres">
      <dgm:prSet presAssocID="{E8BF3AF0-9BC1-455F-BE26-EB4F32EF2B89}" presName="horz1" presStyleCnt="0"/>
      <dgm:spPr/>
    </dgm:pt>
    <dgm:pt modelId="{35E4567D-956A-4E1E-8D8D-33C8130BB406}" type="pres">
      <dgm:prSet presAssocID="{E8BF3AF0-9BC1-455F-BE26-EB4F32EF2B89}" presName="tx1" presStyleLbl="revTx" presStyleIdx="3" presStyleCnt="7"/>
      <dgm:spPr/>
    </dgm:pt>
    <dgm:pt modelId="{115D07FB-C87E-477C-9A5D-7717F41EEE39}" type="pres">
      <dgm:prSet presAssocID="{E8BF3AF0-9BC1-455F-BE26-EB4F32EF2B89}" presName="vert1" presStyleCnt="0"/>
      <dgm:spPr/>
    </dgm:pt>
    <dgm:pt modelId="{64316EB8-D476-4B9A-A8ED-4CF09B6E5251}" type="pres">
      <dgm:prSet presAssocID="{72C5D242-EC68-4ECD-A6B0-40CD2399AB33}" presName="thickLine" presStyleLbl="alignNode1" presStyleIdx="4" presStyleCnt="7"/>
      <dgm:spPr/>
    </dgm:pt>
    <dgm:pt modelId="{04777478-985D-4329-A8BB-39634D5E00D8}" type="pres">
      <dgm:prSet presAssocID="{72C5D242-EC68-4ECD-A6B0-40CD2399AB33}" presName="horz1" presStyleCnt="0"/>
      <dgm:spPr/>
    </dgm:pt>
    <dgm:pt modelId="{6AA7E62B-FCEE-4104-B154-C84110BE87B0}" type="pres">
      <dgm:prSet presAssocID="{72C5D242-EC68-4ECD-A6B0-40CD2399AB33}" presName="tx1" presStyleLbl="revTx" presStyleIdx="4" presStyleCnt="7"/>
      <dgm:spPr/>
    </dgm:pt>
    <dgm:pt modelId="{BA52571A-C49E-40A7-967C-1E941505D52F}" type="pres">
      <dgm:prSet presAssocID="{72C5D242-EC68-4ECD-A6B0-40CD2399AB33}" presName="vert1" presStyleCnt="0"/>
      <dgm:spPr/>
    </dgm:pt>
    <dgm:pt modelId="{76BCF171-9465-4AEE-AAF7-EC4EF925A7DC}" type="pres">
      <dgm:prSet presAssocID="{388ADBE6-3C9D-43B7-A5C0-17B61E631DBF}" presName="thickLine" presStyleLbl="alignNode1" presStyleIdx="5" presStyleCnt="7"/>
      <dgm:spPr/>
    </dgm:pt>
    <dgm:pt modelId="{E6D63264-22C0-4E4A-A5EE-7B9912865F0A}" type="pres">
      <dgm:prSet presAssocID="{388ADBE6-3C9D-43B7-A5C0-17B61E631DBF}" presName="horz1" presStyleCnt="0"/>
      <dgm:spPr/>
    </dgm:pt>
    <dgm:pt modelId="{922D3721-26C9-4BB2-A28F-C8A26035F638}" type="pres">
      <dgm:prSet presAssocID="{388ADBE6-3C9D-43B7-A5C0-17B61E631DBF}" presName="tx1" presStyleLbl="revTx" presStyleIdx="5" presStyleCnt="7"/>
      <dgm:spPr/>
    </dgm:pt>
    <dgm:pt modelId="{1603D797-DDE1-4AD5-8425-64CE89024EA4}" type="pres">
      <dgm:prSet presAssocID="{388ADBE6-3C9D-43B7-A5C0-17B61E631DBF}" presName="vert1" presStyleCnt="0"/>
      <dgm:spPr/>
    </dgm:pt>
    <dgm:pt modelId="{945B4B6F-7B61-4DB5-90A3-89E393A3F916}" type="pres">
      <dgm:prSet presAssocID="{926CE2C4-1C00-4653-BE4A-45D87785F60A}" presName="thickLine" presStyleLbl="alignNode1" presStyleIdx="6" presStyleCnt="7"/>
      <dgm:spPr/>
    </dgm:pt>
    <dgm:pt modelId="{8AE6A2D8-38AB-4467-A1D0-76F2F2C8A27B}" type="pres">
      <dgm:prSet presAssocID="{926CE2C4-1C00-4653-BE4A-45D87785F60A}" presName="horz1" presStyleCnt="0"/>
      <dgm:spPr/>
    </dgm:pt>
    <dgm:pt modelId="{308E818B-B0A2-4CAF-B452-FE2D598E44B2}" type="pres">
      <dgm:prSet presAssocID="{926CE2C4-1C00-4653-BE4A-45D87785F60A}" presName="tx1" presStyleLbl="revTx" presStyleIdx="6" presStyleCnt="7"/>
      <dgm:spPr/>
    </dgm:pt>
    <dgm:pt modelId="{90667DE5-B287-46F9-97F8-072FA4745F25}" type="pres">
      <dgm:prSet presAssocID="{926CE2C4-1C00-4653-BE4A-45D87785F60A}" presName="vert1" presStyleCnt="0"/>
      <dgm:spPr/>
    </dgm:pt>
  </dgm:ptLst>
  <dgm:cxnLst>
    <dgm:cxn modelId="{F507B11F-3CAA-4B25-9D18-B3A60912E435}" srcId="{6655D550-81E6-4BC4-933A-4AD69FE13543}" destId="{388ADBE6-3C9D-43B7-A5C0-17B61E631DBF}" srcOrd="5" destOrd="0" parTransId="{6DEE42C1-7B60-41A0-8A99-B4F9D63EEA99}" sibTransId="{27C639F0-88E1-491A-8BEF-A123F47CE0DE}"/>
    <dgm:cxn modelId="{A4B3D420-6952-4A38-9BCE-EF44DC7962A3}" type="presOf" srcId="{AAE67A8D-EB00-44BA-8804-98D6BA0B865B}" destId="{A678648A-5165-45BE-AB91-3B40ED38789A}" srcOrd="0" destOrd="0" presId="urn:microsoft.com/office/officeart/2008/layout/LinedList"/>
    <dgm:cxn modelId="{FA66E921-5B0F-4493-B73B-0E8E6676F26F}" type="presOf" srcId="{E8BF3AF0-9BC1-455F-BE26-EB4F32EF2B89}" destId="{35E4567D-956A-4E1E-8D8D-33C8130BB406}" srcOrd="0" destOrd="0" presId="urn:microsoft.com/office/officeart/2008/layout/LinedList"/>
    <dgm:cxn modelId="{08B4642F-AD29-466D-A1DC-0F429287FD68}" type="presOf" srcId="{DC00DA17-295B-4988-9CFC-0C0E2DC52CA7}" destId="{8227570D-0C28-4311-B471-306DC9D626B6}" srcOrd="0" destOrd="0" presId="urn:microsoft.com/office/officeart/2008/layout/LinedList"/>
    <dgm:cxn modelId="{75F1763B-5C6B-4FFA-A5A9-3FF6494C0C36}" type="presOf" srcId="{926CE2C4-1C00-4653-BE4A-45D87785F60A}" destId="{308E818B-B0A2-4CAF-B452-FE2D598E44B2}" srcOrd="0" destOrd="0" presId="urn:microsoft.com/office/officeart/2008/layout/LinedList"/>
    <dgm:cxn modelId="{4B9F983B-C949-4E74-BE75-280F4DD70F14}" srcId="{6655D550-81E6-4BC4-933A-4AD69FE13543}" destId="{ED3A2FF9-A14C-4C59-8B6B-1EF0CCFF7ED7}" srcOrd="0" destOrd="0" parTransId="{F483616E-6163-4D13-907F-3D55BB2AFA44}" sibTransId="{3E0B3201-8DE5-44FA-8AED-AF016D906C44}"/>
    <dgm:cxn modelId="{AD312467-374C-4EBE-A283-EBDAB8964277}" srcId="{6655D550-81E6-4BC4-933A-4AD69FE13543}" destId="{DC00DA17-295B-4988-9CFC-0C0E2DC52CA7}" srcOrd="1" destOrd="0" parTransId="{F82C5A47-5057-46EC-9BED-9B79D3551DE7}" sibTransId="{D29D46FF-1FAB-4B26-A3C6-808BD1862919}"/>
    <dgm:cxn modelId="{3DB56D47-560E-47C5-917D-24456450567E}" type="presOf" srcId="{72C5D242-EC68-4ECD-A6B0-40CD2399AB33}" destId="{6AA7E62B-FCEE-4104-B154-C84110BE87B0}" srcOrd="0" destOrd="0" presId="urn:microsoft.com/office/officeart/2008/layout/LinedList"/>
    <dgm:cxn modelId="{D98AFE4E-75A7-446A-AF8A-3DD12B6EFEB5}" type="presOf" srcId="{6655D550-81E6-4BC4-933A-4AD69FE13543}" destId="{52E41F5C-B20E-484C-AB7A-616707CE886D}" srcOrd="0" destOrd="0" presId="urn:microsoft.com/office/officeart/2008/layout/LinedList"/>
    <dgm:cxn modelId="{7513E355-62FE-4C12-A0C0-EAF501169A5D}" type="presOf" srcId="{ED3A2FF9-A14C-4C59-8B6B-1EF0CCFF7ED7}" destId="{046BF7B7-7C7B-4283-96A7-3F9D302FF210}" srcOrd="0" destOrd="0" presId="urn:microsoft.com/office/officeart/2008/layout/LinedList"/>
    <dgm:cxn modelId="{6D7AD47D-546F-4120-AF88-0A79EF852305}" srcId="{6655D550-81E6-4BC4-933A-4AD69FE13543}" destId="{E8BF3AF0-9BC1-455F-BE26-EB4F32EF2B89}" srcOrd="3" destOrd="0" parTransId="{3439290B-7376-4CA1-AA27-50510FC600B1}" sibTransId="{EF330C2D-DB4A-470C-AB8F-362221F0E343}"/>
    <dgm:cxn modelId="{8CA47687-59E4-40C1-B129-70457BE8BC72}" srcId="{6655D550-81E6-4BC4-933A-4AD69FE13543}" destId="{AAE67A8D-EB00-44BA-8804-98D6BA0B865B}" srcOrd="2" destOrd="0" parTransId="{98E1BEED-18BB-498A-8AB0-80916E424955}" sibTransId="{B5249C32-2E28-46D7-A11B-A541A1DC3F3F}"/>
    <dgm:cxn modelId="{7B08F4A0-B55D-4545-BE68-41C658BE2391}" srcId="{6655D550-81E6-4BC4-933A-4AD69FE13543}" destId="{926CE2C4-1C00-4653-BE4A-45D87785F60A}" srcOrd="6" destOrd="0" parTransId="{7A9D8CE4-5955-4DAA-BFD2-D68AF2299A0F}" sibTransId="{4EE514E9-9A7D-462D-8936-766EE363AA3A}"/>
    <dgm:cxn modelId="{593777BC-40AE-4C78-BD4E-D6471CED5580}" srcId="{6655D550-81E6-4BC4-933A-4AD69FE13543}" destId="{72C5D242-EC68-4ECD-A6B0-40CD2399AB33}" srcOrd="4" destOrd="0" parTransId="{44132EDD-7830-4C29-9FCE-F9D6D37428CA}" sibTransId="{237F622E-FD5C-4C2B-92F2-70AB37B265F9}"/>
    <dgm:cxn modelId="{2DBFBFED-981E-4227-94DA-9309505B476D}" type="presOf" srcId="{388ADBE6-3C9D-43B7-A5C0-17B61E631DBF}" destId="{922D3721-26C9-4BB2-A28F-C8A26035F638}" srcOrd="0" destOrd="0" presId="urn:microsoft.com/office/officeart/2008/layout/LinedList"/>
    <dgm:cxn modelId="{87EA12AB-BD50-42B3-8EB2-9B2E59EF4E19}" type="presParOf" srcId="{52E41F5C-B20E-484C-AB7A-616707CE886D}" destId="{77C86631-3D30-4A43-9723-CA520C86D9A7}" srcOrd="0" destOrd="0" presId="urn:microsoft.com/office/officeart/2008/layout/LinedList"/>
    <dgm:cxn modelId="{B48618B8-9EF1-49E7-91CF-80C0E81E2647}" type="presParOf" srcId="{52E41F5C-B20E-484C-AB7A-616707CE886D}" destId="{98D17CFA-482E-4BFD-9BA5-9FDC9A1CBD36}" srcOrd="1" destOrd="0" presId="urn:microsoft.com/office/officeart/2008/layout/LinedList"/>
    <dgm:cxn modelId="{34EE65A5-ACE7-4513-86DC-EA32F2D06CDD}" type="presParOf" srcId="{98D17CFA-482E-4BFD-9BA5-9FDC9A1CBD36}" destId="{046BF7B7-7C7B-4283-96A7-3F9D302FF210}" srcOrd="0" destOrd="0" presId="urn:microsoft.com/office/officeart/2008/layout/LinedList"/>
    <dgm:cxn modelId="{5C416274-370F-4788-8C11-AE7C852651B3}" type="presParOf" srcId="{98D17CFA-482E-4BFD-9BA5-9FDC9A1CBD36}" destId="{F46A424B-7508-4A0C-A44C-796C654A7526}" srcOrd="1" destOrd="0" presId="urn:microsoft.com/office/officeart/2008/layout/LinedList"/>
    <dgm:cxn modelId="{3B71FE7A-A853-4974-BA9E-3F4B20635A3D}" type="presParOf" srcId="{52E41F5C-B20E-484C-AB7A-616707CE886D}" destId="{1C0F1C06-D940-4FA0-B575-7D7FA2C73D03}" srcOrd="2" destOrd="0" presId="urn:microsoft.com/office/officeart/2008/layout/LinedList"/>
    <dgm:cxn modelId="{EEAFF7B8-FAAD-4E00-88C5-E30AE607A448}" type="presParOf" srcId="{52E41F5C-B20E-484C-AB7A-616707CE886D}" destId="{8A3D7BC9-0935-48D3-BD76-618FCA4EE1F2}" srcOrd="3" destOrd="0" presId="urn:microsoft.com/office/officeart/2008/layout/LinedList"/>
    <dgm:cxn modelId="{DDCC3D9E-5612-46EA-8490-974D8AA608BF}" type="presParOf" srcId="{8A3D7BC9-0935-48D3-BD76-618FCA4EE1F2}" destId="{8227570D-0C28-4311-B471-306DC9D626B6}" srcOrd="0" destOrd="0" presId="urn:microsoft.com/office/officeart/2008/layout/LinedList"/>
    <dgm:cxn modelId="{7C7DF4A3-D0FA-40CC-B4C6-E3BB6196DA14}" type="presParOf" srcId="{8A3D7BC9-0935-48D3-BD76-618FCA4EE1F2}" destId="{3896946A-5A8D-4FF4-9B44-68611F4FA6E7}" srcOrd="1" destOrd="0" presId="urn:microsoft.com/office/officeart/2008/layout/LinedList"/>
    <dgm:cxn modelId="{B76AEDCB-1E80-4B3F-929C-E2E8B0D17496}" type="presParOf" srcId="{52E41F5C-B20E-484C-AB7A-616707CE886D}" destId="{EAE9267D-94A5-4E45-92F5-083D1CBC4B53}" srcOrd="4" destOrd="0" presId="urn:microsoft.com/office/officeart/2008/layout/LinedList"/>
    <dgm:cxn modelId="{E06EBAA1-507B-48B1-8484-3117752FAFC7}" type="presParOf" srcId="{52E41F5C-B20E-484C-AB7A-616707CE886D}" destId="{8D06DA07-EEDF-4CA8-A367-033E260772AF}" srcOrd="5" destOrd="0" presId="urn:microsoft.com/office/officeart/2008/layout/LinedList"/>
    <dgm:cxn modelId="{FA5D2B7E-7E2F-44B4-AFB1-07788AF79D41}" type="presParOf" srcId="{8D06DA07-EEDF-4CA8-A367-033E260772AF}" destId="{A678648A-5165-45BE-AB91-3B40ED38789A}" srcOrd="0" destOrd="0" presId="urn:microsoft.com/office/officeart/2008/layout/LinedList"/>
    <dgm:cxn modelId="{760C7903-29FE-4389-92CF-BD1DF18FDD2A}" type="presParOf" srcId="{8D06DA07-EEDF-4CA8-A367-033E260772AF}" destId="{F9E61537-DB29-461E-A8F6-541FFCA2E9FE}" srcOrd="1" destOrd="0" presId="urn:microsoft.com/office/officeart/2008/layout/LinedList"/>
    <dgm:cxn modelId="{197235F3-0F42-4393-965D-6903BD55A3FE}" type="presParOf" srcId="{52E41F5C-B20E-484C-AB7A-616707CE886D}" destId="{B75051CF-7BFF-4212-8416-3B9DEB94D305}" srcOrd="6" destOrd="0" presId="urn:microsoft.com/office/officeart/2008/layout/LinedList"/>
    <dgm:cxn modelId="{3C3FEE0C-7B68-4293-9F56-0F7D5959CA39}" type="presParOf" srcId="{52E41F5C-B20E-484C-AB7A-616707CE886D}" destId="{F049C5EA-9B09-4D60-B546-0F593176C962}" srcOrd="7" destOrd="0" presId="urn:microsoft.com/office/officeart/2008/layout/LinedList"/>
    <dgm:cxn modelId="{568F4DD0-AF10-406B-9A7C-29EAB17E2474}" type="presParOf" srcId="{F049C5EA-9B09-4D60-B546-0F593176C962}" destId="{35E4567D-956A-4E1E-8D8D-33C8130BB406}" srcOrd="0" destOrd="0" presId="urn:microsoft.com/office/officeart/2008/layout/LinedList"/>
    <dgm:cxn modelId="{33A38E1C-3968-4D4E-B598-6BA0DFDF5BC0}" type="presParOf" srcId="{F049C5EA-9B09-4D60-B546-0F593176C962}" destId="{115D07FB-C87E-477C-9A5D-7717F41EEE39}" srcOrd="1" destOrd="0" presId="urn:microsoft.com/office/officeart/2008/layout/LinedList"/>
    <dgm:cxn modelId="{9EB023DA-DA78-4A49-8B47-4955726F8D5C}" type="presParOf" srcId="{52E41F5C-B20E-484C-AB7A-616707CE886D}" destId="{64316EB8-D476-4B9A-A8ED-4CF09B6E5251}" srcOrd="8" destOrd="0" presId="urn:microsoft.com/office/officeart/2008/layout/LinedList"/>
    <dgm:cxn modelId="{134335AF-098A-45CB-BD61-3D9B8D5B05D0}" type="presParOf" srcId="{52E41F5C-B20E-484C-AB7A-616707CE886D}" destId="{04777478-985D-4329-A8BB-39634D5E00D8}" srcOrd="9" destOrd="0" presId="urn:microsoft.com/office/officeart/2008/layout/LinedList"/>
    <dgm:cxn modelId="{1DC3D0CE-1059-481D-BECB-03B5429DD4A3}" type="presParOf" srcId="{04777478-985D-4329-A8BB-39634D5E00D8}" destId="{6AA7E62B-FCEE-4104-B154-C84110BE87B0}" srcOrd="0" destOrd="0" presId="urn:microsoft.com/office/officeart/2008/layout/LinedList"/>
    <dgm:cxn modelId="{6D4AA073-E87F-4FF5-91E7-04AFB55154A0}" type="presParOf" srcId="{04777478-985D-4329-A8BB-39634D5E00D8}" destId="{BA52571A-C49E-40A7-967C-1E941505D52F}" srcOrd="1" destOrd="0" presId="urn:microsoft.com/office/officeart/2008/layout/LinedList"/>
    <dgm:cxn modelId="{A81D94F0-D49A-4DD4-A1A7-BDA4EA8A66C1}" type="presParOf" srcId="{52E41F5C-B20E-484C-AB7A-616707CE886D}" destId="{76BCF171-9465-4AEE-AAF7-EC4EF925A7DC}" srcOrd="10" destOrd="0" presId="urn:microsoft.com/office/officeart/2008/layout/LinedList"/>
    <dgm:cxn modelId="{1AB8B70D-6D30-4004-A70F-87A7ECC31F59}" type="presParOf" srcId="{52E41F5C-B20E-484C-AB7A-616707CE886D}" destId="{E6D63264-22C0-4E4A-A5EE-7B9912865F0A}" srcOrd="11" destOrd="0" presId="urn:microsoft.com/office/officeart/2008/layout/LinedList"/>
    <dgm:cxn modelId="{E3A1BEFE-B544-4EF0-A31E-B392B8A95F8C}" type="presParOf" srcId="{E6D63264-22C0-4E4A-A5EE-7B9912865F0A}" destId="{922D3721-26C9-4BB2-A28F-C8A26035F638}" srcOrd="0" destOrd="0" presId="urn:microsoft.com/office/officeart/2008/layout/LinedList"/>
    <dgm:cxn modelId="{3D5903D9-EBA8-4CB5-9C4A-9BBEE1686080}" type="presParOf" srcId="{E6D63264-22C0-4E4A-A5EE-7B9912865F0A}" destId="{1603D797-DDE1-4AD5-8425-64CE89024EA4}" srcOrd="1" destOrd="0" presId="urn:microsoft.com/office/officeart/2008/layout/LinedList"/>
    <dgm:cxn modelId="{412140D3-9A9E-494A-9E89-A0B5F38FE6AF}" type="presParOf" srcId="{52E41F5C-B20E-484C-AB7A-616707CE886D}" destId="{945B4B6F-7B61-4DB5-90A3-89E393A3F916}" srcOrd="12" destOrd="0" presId="urn:microsoft.com/office/officeart/2008/layout/LinedList"/>
    <dgm:cxn modelId="{92CCEBB9-1C4F-436A-A265-B58081B38D80}" type="presParOf" srcId="{52E41F5C-B20E-484C-AB7A-616707CE886D}" destId="{8AE6A2D8-38AB-4467-A1D0-76F2F2C8A27B}" srcOrd="13" destOrd="0" presId="urn:microsoft.com/office/officeart/2008/layout/LinedList"/>
    <dgm:cxn modelId="{39E4890F-C44B-44AF-8CA1-38BE812EFEBC}" type="presParOf" srcId="{8AE6A2D8-38AB-4467-A1D0-76F2F2C8A27B}" destId="{308E818B-B0A2-4CAF-B452-FE2D598E44B2}" srcOrd="0" destOrd="0" presId="urn:microsoft.com/office/officeart/2008/layout/LinedList"/>
    <dgm:cxn modelId="{2D57AA3D-7D4C-4D63-B4B5-72EFAD4D013E}" type="presParOf" srcId="{8AE6A2D8-38AB-4467-A1D0-76F2F2C8A27B}" destId="{90667DE5-B287-46F9-97F8-072FA4745F2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57E6481-77A1-4DE1-A16B-D796021912C6}"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C2CB6376-0AFC-46FB-B822-6095470FC82D}">
      <dgm:prSet custT="1"/>
      <dgm:spPr/>
      <dgm:t>
        <a:bodyPr/>
        <a:lstStyle/>
        <a:p>
          <a:r>
            <a:rPr lang="en-US" sz="3200" b="1" dirty="0"/>
            <a:t>Steps to Sale</a:t>
          </a:r>
          <a:endParaRPr lang="en-US" sz="3200" dirty="0"/>
        </a:p>
      </dgm:t>
    </dgm:pt>
    <dgm:pt modelId="{41CF4A81-4A6F-43BD-8196-4EF1C4F01F69}" type="parTrans" cxnId="{61F9FC43-F854-46CF-9A44-79AE17E8EB7D}">
      <dgm:prSet/>
      <dgm:spPr/>
      <dgm:t>
        <a:bodyPr/>
        <a:lstStyle/>
        <a:p>
          <a:endParaRPr lang="en-US"/>
        </a:p>
      </dgm:t>
    </dgm:pt>
    <dgm:pt modelId="{D31F769D-D761-4BF5-9087-A9CB1952BDD6}" type="sibTrans" cxnId="{61F9FC43-F854-46CF-9A44-79AE17E8EB7D}">
      <dgm:prSet/>
      <dgm:spPr/>
      <dgm:t>
        <a:bodyPr/>
        <a:lstStyle/>
        <a:p>
          <a:endParaRPr lang="en-US"/>
        </a:p>
      </dgm:t>
    </dgm:pt>
    <dgm:pt modelId="{6C75AB1F-4776-41DB-B84E-A726AE1AC694}">
      <dgm:prSet/>
      <dgm:spPr/>
      <dgm:t>
        <a:bodyPr/>
        <a:lstStyle/>
        <a:p>
          <a:r>
            <a:rPr lang="en-US"/>
            <a:t>Qualify buyers and present offers</a:t>
          </a:r>
        </a:p>
      </dgm:t>
    </dgm:pt>
    <dgm:pt modelId="{3699D239-2388-43D7-A3BD-2830745116AA}" type="parTrans" cxnId="{8C9EF38F-9B3A-47C8-8935-7D6030CA0C62}">
      <dgm:prSet/>
      <dgm:spPr/>
      <dgm:t>
        <a:bodyPr/>
        <a:lstStyle/>
        <a:p>
          <a:endParaRPr lang="en-US"/>
        </a:p>
      </dgm:t>
    </dgm:pt>
    <dgm:pt modelId="{8F409F06-A1BD-4C0E-8A43-646DBFA7EEB4}" type="sibTrans" cxnId="{8C9EF38F-9B3A-47C8-8935-7D6030CA0C62}">
      <dgm:prSet/>
      <dgm:spPr/>
      <dgm:t>
        <a:bodyPr/>
        <a:lstStyle/>
        <a:p>
          <a:endParaRPr lang="en-US"/>
        </a:p>
      </dgm:t>
    </dgm:pt>
    <dgm:pt modelId="{E90B1E25-D71B-492A-A1EA-8B71F7389FD9}">
      <dgm:prSet/>
      <dgm:spPr/>
      <dgm:t>
        <a:bodyPr/>
        <a:lstStyle/>
        <a:p>
          <a:r>
            <a:rPr lang="en-US"/>
            <a:t>Negotiate sales contract terms</a:t>
          </a:r>
        </a:p>
      </dgm:t>
    </dgm:pt>
    <dgm:pt modelId="{5AF88EE3-6AD4-4306-9554-70BAC96DB95E}" type="parTrans" cxnId="{7D99C5BF-0D0C-4975-9442-31E53EA4C006}">
      <dgm:prSet/>
      <dgm:spPr/>
      <dgm:t>
        <a:bodyPr/>
        <a:lstStyle/>
        <a:p>
          <a:endParaRPr lang="en-US"/>
        </a:p>
      </dgm:t>
    </dgm:pt>
    <dgm:pt modelId="{6F197B6B-98D8-438C-8B39-22559C85EE57}" type="sibTrans" cxnId="{7D99C5BF-0D0C-4975-9442-31E53EA4C006}">
      <dgm:prSet/>
      <dgm:spPr/>
      <dgm:t>
        <a:bodyPr/>
        <a:lstStyle/>
        <a:p>
          <a:endParaRPr lang="en-US"/>
        </a:p>
      </dgm:t>
    </dgm:pt>
    <dgm:pt modelId="{CBE0C0EA-5F17-43D2-A0B2-0355D9931E1E}">
      <dgm:prSet/>
      <dgm:spPr/>
      <dgm:t>
        <a:bodyPr/>
        <a:lstStyle/>
        <a:p>
          <a:r>
            <a:rPr lang="en-US" dirty="0"/>
            <a:t>Secure all appropriate signatures on contract documents</a:t>
          </a:r>
        </a:p>
      </dgm:t>
    </dgm:pt>
    <dgm:pt modelId="{C04F470A-6D26-491B-BB77-05B9EA4764AF}" type="parTrans" cxnId="{78ADF9C3-477B-45C0-AED7-C2611C89E973}">
      <dgm:prSet/>
      <dgm:spPr/>
      <dgm:t>
        <a:bodyPr/>
        <a:lstStyle/>
        <a:p>
          <a:endParaRPr lang="en-US"/>
        </a:p>
      </dgm:t>
    </dgm:pt>
    <dgm:pt modelId="{048DA57B-849E-41BF-B981-65EF57F805EE}" type="sibTrans" cxnId="{78ADF9C3-477B-45C0-AED7-C2611C89E973}">
      <dgm:prSet/>
      <dgm:spPr/>
      <dgm:t>
        <a:bodyPr/>
        <a:lstStyle/>
        <a:p>
          <a:endParaRPr lang="en-US"/>
        </a:p>
      </dgm:t>
    </dgm:pt>
    <dgm:pt modelId="{BB6858BE-596C-425F-9186-C72A2F476F7D}">
      <dgm:prSet/>
      <dgm:spPr/>
      <dgm:t>
        <a:bodyPr/>
        <a:lstStyle/>
        <a:p>
          <a:r>
            <a:rPr lang="en-US"/>
            <a:t>Negotiate home inspection repair requests</a:t>
          </a:r>
        </a:p>
      </dgm:t>
    </dgm:pt>
    <dgm:pt modelId="{985F94C8-1858-4B11-8AF4-1E0136C3DFED}" type="parTrans" cxnId="{7D0CCF0B-4E48-4236-A5CA-A7A65CB91FA2}">
      <dgm:prSet/>
      <dgm:spPr/>
      <dgm:t>
        <a:bodyPr/>
        <a:lstStyle/>
        <a:p>
          <a:endParaRPr lang="en-US"/>
        </a:p>
      </dgm:t>
    </dgm:pt>
    <dgm:pt modelId="{835E8526-0692-4F0D-9892-8A6C8CE15EB1}" type="sibTrans" cxnId="{7D0CCF0B-4E48-4236-A5CA-A7A65CB91FA2}">
      <dgm:prSet/>
      <dgm:spPr/>
      <dgm:t>
        <a:bodyPr/>
        <a:lstStyle/>
        <a:p>
          <a:endParaRPr lang="en-US"/>
        </a:p>
      </dgm:t>
    </dgm:pt>
    <dgm:pt modelId="{24D78999-3F25-46A9-9BB3-68BCA5A84A3D}">
      <dgm:prSet/>
      <dgm:spPr/>
      <dgm:t>
        <a:bodyPr/>
        <a:lstStyle/>
        <a:p>
          <a:r>
            <a:rPr lang="en-US" dirty="0"/>
            <a:t>Finalize all contract contingencies by the deadline dates</a:t>
          </a:r>
        </a:p>
      </dgm:t>
    </dgm:pt>
    <dgm:pt modelId="{352ECB69-927F-497B-BBDE-D89B6AB7935C}" type="parTrans" cxnId="{3157A7B8-43F5-4675-9F26-4EA3CF1271AB}">
      <dgm:prSet/>
      <dgm:spPr/>
      <dgm:t>
        <a:bodyPr/>
        <a:lstStyle/>
        <a:p>
          <a:endParaRPr lang="en-US"/>
        </a:p>
      </dgm:t>
    </dgm:pt>
    <dgm:pt modelId="{7D3B8FDE-9B10-4AE2-9BBA-B3A0C1A5BEE7}" type="sibTrans" cxnId="{3157A7B8-43F5-4675-9F26-4EA3CF1271AB}">
      <dgm:prSet/>
      <dgm:spPr/>
      <dgm:t>
        <a:bodyPr/>
        <a:lstStyle/>
        <a:p>
          <a:endParaRPr lang="en-US"/>
        </a:p>
      </dgm:t>
    </dgm:pt>
    <dgm:pt modelId="{8A71B3BF-605D-49E5-980B-6DB685E06775}">
      <dgm:prSet/>
      <dgm:spPr/>
      <dgm:t>
        <a:bodyPr/>
        <a:lstStyle/>
        <a:p>
          <a:r>
            <a:rPr lang="en-US"/>
            <a:t>Monitor flow of transaction details with Lender, Title Company, and others</a:t>
          </a:r>
        </a:p>
      </dgm:t>
    </dgm:pt>
    <dgm:pt modelId="{9CA9AB64-0209-4687-9FF3-4778AAF08B6C}" type="parTrans" cxnId="{85B178E3-6CF4-4A75-B746-5ED43EB6F907}">
      <dgm:prSet/>
      <dgm:spPr/>
      <dgm:t>
        <a:bodyPr/>
        <a:lstStyle/>
        <a:p>
          <a:endParaRPr lang="en-US"/>
        </a:p>
      </dgm:t>
    </dgm:pt>
    <dgm:pt modelId="{85FEAE0B-0A7A-41B8-9481-858D29853A22}" type="sibTrans" cxnId="{85B178E3-6CF4-4A75-B746-5ED43EB6F907}">
      <dgm:prSet/>
      <dgm:spPr/>
      <dgm:t>
        <a:bodyPr/>
        <a:lstStyle/>
        <a:p>
          <a:endParaRPr lang="en-US"/>
        </a:p>
      </dgm:t>
    </dgm:pt>
    <dgm:pt modelId="{62E022CB-C249-4439-8F83-4701C92E9C76}">
      <dgm:prSet/>
      <dgm:spPr/>
      <dgm:t>
        <a:bodyPr/>
        <a:lstStyle/>
        <a:p>
          <a:r>
            <a:rPr lang="en-US"/>
            <a:t>Coordinate final walk-thru</a:t>
          </a:r>
        </a:p>
      </dgm:t>
    </dgm:pt>
    <dgm:pt modelId="{4E3621FE-C55C-4C40-BC9C-495F92A4DC9F}" type="parTrans" cxnId="{BA8EFC75-9BBD-460A-BFE3-CC4B1DCC2751}">
      <dgm:prSet/>
      <dgm:spPr/>
      <dgm:t>
        <a:bodyPr/>
        <a:lstStyle/>
        <a:p>
          <a:endParaRPr lang="en-US"/>
        </a:p>
      </dgm:t>
    </dgm:pt>
    <dgm:pt modelId="{2A99A6E6-E647-4E0E-A7E5-27A218AB719B}" type="sibTrans" cxnId="{BA8EFC75-9BBD-460A-BFE3-CC4B1DCC2751}">
      <dgm:prSet/>
      <dgm:spPr/>
      <dgm:t>
        <a:bodyPr/>
        <a:lstStyle/>
        <a:p>
          <a:endParaRPr lang="en-US"/>
        </a:p>
      </dgm:t>
    </dgm:pt>
    <dgm:pt modelId="{4849535A-B6FB-42F3-B1E1-1D6DE2EB7DFE}">
      <dgm:prSet/>
      <dgm:spPr/>
      <dgm:t>
        <a:bodyPr/>
        <a:lstStyle/>
        <a:p>
          <a:r>
            <a:rPr lang="en-US"/>
            <a:t>Review closings documents for accuracy</a:t>
          </a:r>
        </a:p>
      </dgm:t>
    </dgm:pt>
    <dgm:pt modelId="{7A4C424A-EDAF-4914-85F8-90A51D661F0B}" type="parTrans" cxnId="{DC080FC9-0181-4D9F-A34C-BEFBCEFCBB68}">
      <dgm:prSet/>
      <dgm:spPr/>
      <dgm:t>
        <a:bodyPr/>
        <a:lstStyle/>
        <a:p>
          <a:endParaRPr lang="en-US"/>
        </a:p>
      </dgm:t>
    </dgm:pt>
    <dgm:pt modelId="{670859A7-0112-4E06-BEC4-35E9BC741811}" type="sibTrans" cxnId="{DC080FC9-0181-4D9F-A34C-BEFBCEFCBB68}">
      <dgm:prSet/>
      <dgm:spPr/>
      <dgm:t>
        <a:bodyPr/>
        <a:lstStyle/>
        <a:p>
          <a:endParaRPr lang="en-US"/>
        </a:p>
      </dgm:t>
    </dgm:pt>
    <dgm:pt modelId="{D1F22D20-3BD7-4B13-AAF4-67657792BED6}">
      <dgm:prSet/>
      <dgm:spPr/>
      <dgm:t>
        <a:bodyPr/>
        <a:lstStyle/>
        <a:p>
          <a:r>
            <a:rPr lang="en-US"/>
            <a:t>Attend closing to represent the seller</a:t>
          </a:r>
        </a:p>
      </dgm:t>
    </dgm:pt>
    <dgm:pt modelId="{E2CA6D6B-79C3-479D-B06F-931692B92D4C}" type="parTrans" cxnId="{ACB8B3BA-CDAF-4B8B-AF19-71B344DC1A45}">
      <dgm:prSet/>
      <dgm:spPr/>
      <dgm:t>
        <a:bodyPr/>
        <a:lstStyle/>
        <a:p>
          <a:endParaRPr lang="en-US"/>
        </a:p>
      </dgm:t>
    </dgm:pt>
    <dgm:pt modelId="{086707D3-6CFA-49A6-B5B7-4BABE78C8314}" type="sibTrans" cxnId="{ACB8B3BA-CDAF-4B8B-AF19-71B344DC1A45}">
      <dgm:prSet/>
      <dgm:spPr/>
      <dgm:t>
        <a:bodyPr/>
        <a:lstStyle/>
        <a:p>
          <a:endParaRPr lang="en-US"/>
        </a:p>
      </dgm:t>
    </dgm:pt>
    <dgm:pt modelId="{8E6548FE-76E8-4D7F-A056-A89602FA6B47}" type="pres">
      <dgm:prSet presAssocID="{C57E6481-77A1-4DE1-A16B-D796021912C6}" presName="vert0" presStyleCnt="0">
        <dgm:presLayoutVars>
          <dgm:dir/>
          <dgm:animOne val="branch"/>
          <dgm:animLvl val="lvl"/>
        </dgm:presLayoutVars>
      </dgm:prSet>
      <dgm:spPr/>
    </dgm:pt>
    <dgm:pt modelId="{4C741D7D-2BB1-4AF9-B380-6B497CBF6F80}" type="pres">
      <dgm:prSet presAssocID="{C2CB6376-0AFC-46FB-B822-6095470FC82D}" presName="thickLine" presStyleLbl="alignNode1" presStyleIdx="0" presStyleCnt="10"/>
      <dgm:spPr/>
    </dgm:pt>
    <dgm:pt modelId="{0EE3B541-8989-483E-9ED0-EFAC975F2CBD}" type="pres">
      <dgm:prSet presAssocID="{C2CB6376-0AFC-46FB-B822-6095470FC82D}" presName="horz1" presStyleCnt="0"/>
      <dgm:spPr/>
    </dgm:pt>
    <dgm:pt modelId="{D2A07E75-8875-43E3-A4C7-FF5C8AC3E40A}" type="pres">
      <dgm:prSet presAssocID="{C2CB6376-0AFC-46FB-B822-6095470FC82D}" presName="tx1" presStyleLbl="revTx" presStyleIdx="0" presStyleCnt="10"/>
      <dgm:spPr/>
    </dgm:pt>
    <dgm:pt modelId="{BF34D020-17A0-499F-8D72-B88BF51F5D83}" type="pres">
      <dgm:prSet presAssocID="{C2CB6376-0AFC-46FB-B822-6095470FC82D}" presName="vert1" presStyleCnt="0"/>
      <dgm:spPr/>
    </dgm:pt>
    <dgm:pt modelId="{7C08A7BB-C39F-4A68-AD7F-9244D7D9FC95}" type="pres">
      <dgm:prSet presAssocID="{6C75AB1F-4776-41DB-B84E-A726AE1AC694}" presName="thickLine" presStyleLbl="alignNode1" presStyleIdx="1" presStyleCnt="10"/>
      <dgm:spPr/>
    </dgm:pt>
    <dgm:pt modelId="{CF370DFB-B9A7-454A-BEE4-1E9FDB2FD493}" type="pres">
      <dgm:prSet presAssocID="{6C75AB1F-4776-41DB-B84E-A726AE1AC694}" presName="horz1" presStyleCnt="0"/>
      <dgm:spPr/>
    </dgm:pt>
    <dgm:pt modelId="{03DEA817-C435-41C7-9DE3-DAE5966FE256}" type="pres">
      <dgm:prSet presAssocID="{6C75AB1F-4776-41DB-B84E-A726AE1AC694}" presName="tx1" presStyleLbl="revTx" presStyleIdx="1" presStyleCnt="10"/>
      <dgm:spPr/>
    </dgm:pt>
    <dgm:pt modelId="{87BAF225-8195-453D-9133-97D63463913A}" type="pres">
      <dgm:prSet presAssocID="{6C75AB1F-4776-41DB-B84E-A726AE1AC694}" presName="vert1" presStyleCnt="0"/>
      <dgm:spPr/>
    </dgm:pt>
    <dgm:pt modelId="{E9E233D6-E5E9-4758-8997-B8965AD7C822}" type="pres">
      <dgm:prSet presAssocID="{E90B1E25-D71B-492A-A1EA-8B71F7389FD9}" presName="thickLine" presStyleLbl="alignNode1" presStyleIdx="2" presStyleCnt="10"/>
      <dgm:spPr/>
    </dgm:pt>
    <dgm:pt modelId="{43169A3B-EEA9-4E85-B271-D7BD33953516}" type="pres">
      <dgm:prSet presAssocID="{E90B1E25-D71B-492A-A1EA-8B71F7389FD9}" presName="horz1" presStyleCnt="0"/>
      <dgm:spPr/>
    </dgm:pt>
    <dgm:pt modelId="{63D91A21-6D02-486A-94BD-7404EDBD734B}" type="pres">
      <dgm:prSet presAssocID="{E90B1E25-D71B-492A-A1EA-8B71F7389FD9}" presName="tx1" presStyleLbl="revTx" presStyleIdx="2" presStyleCnt="10"/>
      <dgm:spPr/>
    </dgm:pt>
    <dgm:pt modelId="{96D0A46F-8018-40E3-ABCB-F84B84DB36AD}" type="pres">
      <dgm:prSet presAssocID="{E90B1E25-D71B-492A-A1EA-8B71F7389FD9}" presName="vert1" presStyleCnt="0"/>
      <dgm:spPr/>
    </dgm:pt>
    <dgm:pt modelId="{8829DD26-DCE2-484A-9E8C-4E3D87881F27}" type="pres">
      <dgm:prSet presAssocID="{CBE0C0EA-5F17-43D2-A0B2-0355D9931E1E}" presName="thickLine" presStyleLbl="alignNode1" presStyleIdx="3" presStyleCnt="10"/>
      <dgm:spPr/>
    </dgm:pt>
    <dgm:pt modelId="{9DB7D5B1-9DF6-4FCC-A453-ECB3A199C124}" type="pres">
      <dgm:prSet presAssocID="{CBE0C0EA-5F17-43D2-A0B2-0355D9931E1E}" presName="horz1" presStyleCnt="0"/>
      <dgm:spPr/>
    </dgm:pt>
    <dgm:pt modelId="{7C04FF9C-3755-4F2E-8919-D50F6714F664}" type="pres">
      <dgm:prSet presAssocID="{CBE0C0EA-5F17-43D2-A0B2-0355D9931E1E}" presName="tx1" presStyleLbl="revTx" presStyleIdx="3" presStyleCnt="10"/>
      <dgm:spPr/>
    </dgm:pt>
    <dgm:pt modelId="{43D1DD0B-0835-4285-8E6E-21BC1E1E9C8D}" type="pres">
      <dgm:prSet presAssocID="{CBE0C0EA-5F17-43D2-A0B2-0355D9931E1E}" presName="vert1" presStyleCnt="0"/>
      <dgm:spPr/>
    </dgm:pt>
    <dgm:pt modelId="{8C6321C9-E8A5-4D9F-85BE-D932720128C3}" type="pres">
      <dgm:prSet presAssocID="{BB6858BE-596C-425F-9186-C72A2F476F7D}" presName="thickLine" presStyleLbl="alignNode1" presStyleIdx="4" presStyleCnt="10"/>
      <dgm:spPr/>
    </dgm:pt>
    <dgm:pt modelId="{8A462EA2-CFF5-4F96-A333-634DC49D1931}" type="pres">
      <dgm:prSet presAssocID="{BB6858BE-596C-425F-9186-C72A2F476F7D}" presName="horz1" presStyleCnt="0"/>
      <dgm:spPr/>
    </dgm:pt>
    <dgm:pt modelId="{E6DD016D-C85C-482B-B955-945D6B288A1F}" type="pres">
      <dgm:prSet presAssocID="{BB6858BE-596C-425F-9186-C72A2F476F7D}" presName="tx1" presStyleLbl="revTx" presStyleIdx="4" presStyleCnt="10"/>
      <dgm:spPr/>
    </dgm:pt>
    <dgm:pt modelId="{4B11CFFC-65FB-4ED6-AB01-74C9FC856A88}" type="pres">
      <dgm:prSet presAssocID="{BB6858BE-596C-425F-9186-C72A2F476F7D}" presName="vert1" presStyleCnt="0"/>
      <dgm:spPr/>
    </dgm:pt>
    <dgm:pt modelId="{D34B690B-43E8-4107-AA6B-00A5D298B3F1}" type="pres">
      <dgm:prSet presAssocID="{24D78999-3F25-46A9-9BB3-68BCA5A84A3D}" presName="thickLine" presStyleLbl="alignNode1" presStyleIdx="5" presStyleCnt="10"/>
      <dgm:spPr/>
    </dgm:pt>
    <dgm:pt modelId="{D8F8FCDF-228D-41B2-BF4E-95D1154CDFEF}" type="pres">
      <dgm:prSet presAssocID="{24D78999-3F25-46A9-9BB3-68BCA5A84A3D}" presName="horz1" presStyleCnt="0"/>
      <dgm:spPr/>
    </dgm:pt>
    <dgm:pt modelId="{DC9A0DDB-ECF7-44C1-94C8-A363701714A0}" type="pres">
      <dgm:prSet presAssocID="{24D78999-3F25-46A9-9BB3-68BCA5A84A3D}" presName="tx1" presStyleLbl="revTx" presStyleIdx="5" presStyleCnt="10"/>
      <dgm:spPr/>
    </dgm:pt>
    <dgm:pt modelId="{54E19B99-211C-44DE-91E1-65233B1231E6}" type="pres">
      <dgm:prSet presAssocID="{24D78999-3F25-46A9-9BB3-68BCA5A84A3D}" presName="vert1" presStyleCnt="0"/>
      <dgm:spPr/>
    </dgm:pt>
    <dgm:pt modelId="{BB083573-79A3-4F8B-9B82-2951F9B26208}" type="pres">
      <dgm:prSet presAssocID="{8A71B3BF-605D-49E5-980B-6DB685E06775}" presName="thickLine" presStyleLbl="alignNode1" presStyleIdx="6" presStyleCnt="10"/>
      <dgm:spPr/>
    </dgm:pt>
    <dgm:pt modelId="{533C5C65-A7A1-4E6F-B693-8716809F57E2}" type="pres">
      <dgm:prSet presAssocID="{8A71B3BF-605D-49E5-980B-6DB685E06775}" presName="horz1" presStyleCnt="0"/>
      <dgm:spPr/>
    </dgm:pt>
    <dgm:pt modelId="{EBFFA754-C83F-4D33-837C-163371949CB8}" type="pres">
      <dgm:prSet presAssocID="{8A71B3BF-605D-49E5-980B-6DB685E06775}" presName="tx1" presStyleLbl="revTx" presStyleIdx="6" presStyleCnt="10"/>
      <dgm:spPr/>
    </dgm:pt>
    <dgm:pt modelId="{C5EE9951-614C-4D88-8B95-EDEFFA5F9CB4}" type="pres">
      <dgm:prSet presAssocID="{8A71B3BF-605D-49E5-980B-6DB685E06775}" presName="vert1" presStyleCnt="0"/>
      <dgm:spPr/>
    </dgm:pt>
    <dgm:pt modelId="{0E897981-8EEE-43D3-AC08-D416D9E4AA3C}" type="pres">
      <dgm:prSet presAssocID="{62E022CB-C249-4439-8F83-4701C92E9C76}" presName="thickLine" presStyleLbl="alignNode1" presStyleIdx="7" presStyleCnt="10"/>
      <dgm:spPr/>
    </dgm:pt>
    <dgm:pt modelId="{4408033C-FF5E-4ABC-8C41-2DCC9CB0AEF7}" type="pres">
      <dgm:prSet presAssocID="{62E022CB-C249-4439-8F83-4701C92E9C76}" presName="horz1" presStyleCnt="0"/>
      <dgm:spPr/>
    </dgm:pt>
    <dgm:pt modelId="{68FB8D8D-046D-4E4C-BB95-C63D285F3392}" type="pres">
      <dgm:prSet presAssocID="{62E022CB-C249-4439-8F83-4701C92E9C76}" presName="tx1" presStyleLbl="revTx" presStyleIdx="7" presStyleCnt="10"/>
      <dgm:spPr/>
    </dgm:pt>
    <dgm:pt modelId="{89BDB655-976E-4146-BF72-86BC7B48C4D4}" type="pres">
      <dgm:prSet presAssocID="{62E022CB-C249-4439-8F83-4701C92E9C76}" presName="vert1" presStyleCnt="0"/>
      <dgm:spPr/>
    </dgm:pt>
    <dgm:pt modelId="{9B715016-08A6-4EF4-B7DA-0A985DC0D180}" type="pres">
      <dgm:prSet presAssocID="{4849535A-B6FB-42F3-B1E1-1D6DE2EB7DFE}" presName="thickLine" presStyleLbl="alignNode1" presStyleIdx="8" presStyleCnt="10"/>
      <dgm:spPr/>
    </dgm:pt>
    <dgm:pt modelId="{47AE32B8-93CB-4894-8EEB-1E46338D15F0}" type="pres">
      <dgm:prSet presAssocID="{4849535A-B6FB-42F3-B1E1-1D6DE2EB7DFE}" presName="horz1" presStyleCnt="0"/>
      <dgm:spPr/>
    </dgm:pt>
    <dgm:pt modelId="{D48C4419-5E6C-4054-940B-A5A29B30D4D2}" type="pres">
      <dgm:prSet presAssocID="{4849535A-B6FB-42F3-B1E1-1D6DE2EB7DFE}" presName="tx1" presStyleLbl="revTx" presStyleIdx="8" presStyleCnt="10"/>
      <dgm:spPr/>
    </dgm:pt>
    <dgm:pt modelId="{58672432-DF48-4F2D-8092-F4922E703F3C}" type="pres">
      <dgm:prSet presAssocID="{4849535A-B6FB-42F3-B1E1-1D6DE2EB7DFE}" presName="vert1" presStyleCnt="0"/>
      <dgm:spPr/>
    </dgm:pt>
    <dgm:pt modelId="{7DE75357-A094-4CF5-B7A8-07A2D8B2BEF2}" type="pres">
      <dgm:prSet presAssocID="{D1F22D20-3BD7-4B13-AAF4-67657792BED6}" presName="thickLine" presStyleLbl="alignNode1" presStyleIdx="9" presStyleCnt="10"/>
      <dgm:spPr/>
    </dgm:pt>
    <dgm:pt modelId="{F1C02139-B038-4614-A769-2FCE9D489BC8}" type="pres">
      <dgm:prSet presAssocID="{D1F22D20-3BD7-4B13-AAF4-67657792BED6}" presName="horz1" presStyleCnt="0"/>
      <dgm:spPr/>
    </dgm:pt>
    <dgm:pt modelId="{01FD78FA-20C3-449B-9092-4C65E34CF6C6}" type="pres">
      <dgm:prSet presAssocID="{D1F22D20-3BD7-4B13-AAF4-67657792BED6}" presName="tx1" presStyleLbl="revTx" presStyleIdx="9" presStyleCnt="10"/>
      <dgm:spPr/>
    </dgm:pt>
    <dgm:pt modelId="{B5195D97-8CF3-4397-91DD-82D08C282D91}" type="pres">
      <dgm:prSet presAssocID="{D1F22D20-3BD7-4B13-AAF4-67657792BED6}" presName="vert1" presStyleCnt="0"/>
      <dgm:spPr/>
    </dgm:pt>
  </dgm:ptLst>
  <dgm:cxnLst>
    <dgm:cxn modelId="{58A60501-67A9-46CA-87C1-DE999F752D6F}" type="presOf" srcId="{8A71B3BF-605D-49E5-980B-6DB685E06775}" destId="{EBFFA754-C83F-4D33-837C-163371949CB8}" srcOrd="0" destOrd="0" presId="urn:microsoft.com/office/officeart/2008/layout/LinedList"/>
    <dgm:cxn modelId="{87170E08-99A7-4279-AF6E-C6BCEBBCE2CA}" type="presOf" srcId="{C2CB6376-0AFC-46FB-B822-6095470FC82D}" destId="{D2A07E75-8875-43E3-A4C7-FF5C8AC3E40A}" srcOrd="0" destOrd="0" presId="urn:microsoft.com/office/officeart/2008/layout/LinedList"/>
    <dgm:cxn modelId="{7D0CCF0B-4E48-4236-A5CA-A7A65CB91FA2}" srcId="{C57E6481-77A1-4DE1-A16B-D796021912C6}" destId="{BB6858BE-596C-425F-9186-C72A2F476F7D}" srcOrd="4" destOrd="0" parTransId="{985F94C8-1858-4B11-8AF4-1E0136C3DFED}" sibTransId="{835E8526-0692-4F0D-9892-8A6C8CE15EB1}"/>
    <dgm:cxn modelId="{E697DB26-96D0-466B-90A2-AAAA64604FF2}" type="presOf" srcId="{6C75AB1F-4776-41DB-B84E-A726AE1AC694}" destId="{03DEA817-C435-41C7-9DE3-DAE5966FE256}" srcOrd="0" destOrd="0" presId="urn:microsoft.com/office/officeart/2008/layout/LinedList"/>
    <dgm:cxn modelId="{380EDC26-8C41-4061-99D5-36AA530B72EA}" type="presOf" srcId="{24D78999-3F25-46A9-9BB3-68BCA5A84A3D}" destId="{DC9A0DDB-ECF7-44C1-94C8-A363701714A0}" srcOrd="0" destOrd="0" presId="urn:microsoft.com/office/officeart/2008/layout/LinedList"/>
    <dgm:cxn modelId="{31601F30-03EA-400E-ADE2-4B7931E8BD31}" type="presOf" srcId="{C57E6481-77A1-4DE1-A16B-D796021912C6}" destId="{8E6548FE-76E8-4D7F-A056-A89602FA6B47}" srcOrd="0" destOrd="0" presId="urn:microsoft.com/office/officeart/2008/layout/LinedList"/>
    <dgm:cxn modelId="{61F9FC43-F854-46CF-9A44-79AE17E8EB7D}" srcId="{C57E6481-77A1-4DE1-A16B-D796021912C6}" destId="{C2CB6376-0AFC-46FB-B822-6095470FC82D}" srcOrd="0" destOrd="0" parTransId="{41CF4A81-4A6F-43BD-8196-4EF1C4F01F69}" sibTransId="{D31F769D-D761-4BF5-9087-A9CB1952BDD6}"/>
    <dgm:cxn modelId="{BA8EFC75-9BBD-460A-BFE3-CC4B1DCC2751}" srcId="{C57E6481-77A1-4DE1-A16B-D796021912C6}" destId="{62E022CB-C249-4439-8F83-4701C92E9C76}" srcOrd="7" destOrd="0" parTransId="{4E3621FE-C55C-4C40-BC9C-495F92A4DC9F}" sibTransId="{2A99A6E6-E647-4E0E-A7E5-27A218AB719B}"/>
    <dgm:cxn modelId="{8C9EF38F-9B3A-47C8-8935-7D6030CA0C62}" srcId="{C57E6481-77A1-4DE1-A16B-D796021912C6}" destId="{6C75AB1F-4776-41DB-B84E-A726AE1AC694}" srcOrd="1" destOrd="0" parTransId="{3699D239-2388-43D7-A3BD-2830745116AA}" sibTransId="{8F409F06-A1BD-4C0E-8A43-646DBFA7EEB4}"/>
    <dgm:cxn modelId="{02E5089A-0D3A-44FB-B6B4-E9255143E880}" type="presOf" srcId="{D1F22D20-3BD7-4B13-AAF4-67657792BED6}" destId="{01FD78FA-20C3-449B-9092-4C65E34CF6C6}" srcOrd="0" destOrd="0" presId="urn:microsoft.com/office/officeart/2008/layout/LinedList"/>
    <dgm:cxn modelId="{CAB579A1-D89F-4554-9473-FD6B5DFAB103}" type="presOf" srcId="{BB6858BE-596C-425F-9186-C72A2F476F7D}" destId="{E6DD016D-C85C-482B-B955-945D6B288A1F}" srcOrd="0" destOrd="0" presId="urn:microsoft.com/office/officeart/2008/layout/LinedList"/>
    <dgm:cxn modelId="{F1B86EAA-7D9C-461D-93E4-D08E2C4F362C}" type="presOf" srcId="{62E022CB-C249-4439-8F83-4701C92E9C76}" destId="{68FB8D8D-046D-4E4C-BB95-C63D285F3392}" srcOrd="0" destOrd="0" presId="urn:microsoft.com/office/officeart/2008/layout/LinedList"/>
    <dgm:cxn modelId="{C497F7AC-E463-4824-8A02-965E2FE0BF6D}" type="presOf" srcId="{4849535A-B6FB-42F3-B1E1-1D6DE2EB7DFE}" destId="{D48C4419-5E6C-4054-940B-A5A29B30D4D2}" srcOrd="0" destOrd="0" presId="urn:microsoft.com/office/officeart/2008/layout/LinedList"/>
    <dgm:cxn modelId="{24B2ABB5-2243-4896-95E0-2D1C53B34974}" type="presOf" srcId="{E90B1E25-D71B-492A-A1EA-8B71F7389FD9}" destId="{63D91A21-6D02-486A-94BD-7404EDBD734B}" srcOrd="0" destOrd="0" presId="urn:microsoft.com/office/officeart/2008/layout/LinedList"/>
    <dgm:cxn modelId="{3157A7B8-43F5-4675-9F26-4EA3CF1271AB}" srcId="{C57E6481-77A1-4DE1-A16B-D796021912C6}" destId="{24D78999-3F25-46A9-9BB3-68BCA5A84A3D}" srcOrd="5" destOrd="0" parTransId="{352ECB69-927F-497B-BBDE-D89B6AB7935C}" sibTransId="{7D3B8FDE-9B10-4AE2-9BBA-B3A0C1A5BEE7}"/>
    <dgm:cxn modelId="{ACB8B3BA-CDAF-4B8B-AF19-71B344DC1A45}" srcId="{C57E6481-77A1-4DE1-A16B-D796021912C6}" destId="{D1F22D20-3BD7-4B13-AAF4-67657792BED6}" srcOrd="9" destOrd="0" parTransId="{E2CA6D6B-79C3-479D-B06F-931692B92D4C}" sibTransId="{086707D3-6CFA-49A6-B5B7-4BABE78C8314}"/>
    <dgm:cxn modelId="{7D99C5BF-0D0C-4975-9442-31E53EA4C006}" srcId="{C57E6481-77A1-4DE1-A16B-D796021912C6}" destId="{E90B1E25-D71B-492A-A1EA-8B71F7389FD9}" srcOrd="2" destOrd="0" parTransId="{5AF88EE3-6AD4-4306-9554-70BAC96DB95E}" sibTransId="{6F197B6B-98D8-438C-8B39-22559C85EE57}"/>
    <dgm:cxn modelId="{78ADF9C3-477B-45C0-AED7-C2611C89E973}" srcId="{C57E6481-77A1-4DE1-A16B-D796021912C6}" destId="{CBE0C0EA-5F17-43D2-A0B2-0355D9931E1E}" srcOrd="3" destOrd="0" parTransId="{C04F470A-6D26-491B-BB77-05B9EA4764AF}" sibTransId="{048DA57B-849E-41BF-B981-65EF57F805EE}"/>
    <dgm:cxn modelId="{DC080FC9-0181-4D9F-A34C-BEFBCEFCBB68}" srcId="{C57E6481-77A1-4DE1-A16B-D796021912C6}" destId="{4849535A-B6FB-42F3-B1E1-1D6DE2EB7DFE}" srcOrd="8" destOrd="0" parTransId="{7A4C424A-EDAF-4914-85F8-90A51D661F0B}" sibTransId="{670859A7-0112-4E06-BEC4-35E9BC741811}"/>
    <dgm:cxn modelId="{EF6319E0-36BC-4AFA-B1B0-677E435E4F4F}" type="presOf" srcId="{CBE0C0EA-5F17-43D2-A0B2-0355D9931E1E}" destId="{7C04FF9C-3755-4F2E-8919-D50F6714F664}" srcOrd="0" destOrd="0" presId="urn:microsoft.com/office/officeart/2008/layout/LinedList"/>
    <dgm:cxn modelId="{85B178E3-6CF4-4A75-B746-5ED43EB6F907}" srcId="{C57E6481-77A1-4DE1-A16B-D796021912C6}" destId="{8A71B3BF-605D-49E5-980B-6DB685E06775}" srcOrd="6" destOrd="0" parTransId="{9CA9AB64-0209-4687-9FF3-4778AAF08B6C}" sibTransId="{85FEAE0B-0A7A-41B8-9481-858D29853A22}"/>
    <dgm:cxn modelId="{5D4D1B49-05AC-4427-B2A1-B7898C7F15E8}" type="presParOf" srcId="{8E6548FE-76E8-4D7F-A056-A89602FA6B47}" destId="{4C741D7D-2BB1-4AF9-B380-6B497CBF6F80}" srcOrd="0" destOrd="0" presId="urn:microsoft.com/office/officeart/2008/layout/LinedList"/>
    <dgm:cxn modelId="{69433645-B239-46A4-B9E3-B9BA7B996E46}" type="presParOf" srcId="{8E6548FE-76E8-4D7F-A056-A89602FA6B47}" destId="{0EE3B541-8989-483E-9ED0-EFAC975F2CBD}" srcOrd="1" destOrd="0" presId="urn:microsoft.com/office/officeart/2008/layout/LinedList"/>
    <dgm:cxn modelId="{1E939797-0769-42EC-A39A-294C62E449C7}" type="presParOf" srcId="{0EE3B541-8989-483E-9ED0-EFAC975F2CBD}" destId="{D2A07E75-8875-43E3-A4C7-FF5C8AC3E40A}" srcOrd="0" destOrd="0" presId="urn:microsoft.com/office/officeart/2008/layout/LinedList"/>
    <dgm:cxn modelId="{C7C9C7BE-F8C3-4A1F-81E3-4946F9198A3E}" type="presParOf" srcId="{0EE3B541-8989-483E-9ED0-EFAC975F2CBD}" destId="{BF34D020-17A0-499F-8D72-B88BF51F5D83}" srcOrd="1" destOrd="0" presId="urn:microsoft.com/office/officeart/2008/layout/LinedList"/>
    <dgm:cxn modelId="{7E6631B5-3519-4DB1-B4CC-CC6D0B83B302}" type="presParOf" srcId="{8E6548FE-76E8-4D7F-A056-A89602FA6B47}" destId="{7C08A7BB-C39F-4A68-AD7F-9244D7D9FC95}" srcOrd="2" destOrd="0" presId="urn:microsoft.com/office/officeart/2008/layout/LinedList"/>
    <dgm:cxn modelId="{74E3F93D-B189-47D4-9FF6-73D51B798AE9}" type="presParOf" srcId="{8E6548FE-76E8-4D7F-A056-A89602FA6B47}" destId="{CF370DFB-B9A7-454A-BEE4-1E9FDB2FD493}" srcOrd="3" destOrd="0" presId="urn:microsoft.com/office/officeart/2008/layout/LinedList"/>
    <dgm:cxn modelId="{D43A785E-CBEE-4D30-B4D2-23B3D9E8C965}" type="presParOf" srcId="{CF370DFB-B9A7-454A-BEE4-1E9FDB2FD493}" destId="{03DEA817-C435-41C7-9DE3-DAE5966FE256}" srcOrd="0" destOrd="0" presId="urn:microsoft.com/office/officeart/2008/layout/LinedList"/>
    <dgm:cxn modelId="{26464906-C4FF-47FD-BBCE-E12332D2B247}" type="presParOf" srcId="{CF370DFB-B9A7-454A-BEE4-1E9FDB2FD493}" destId="{87BAF225-8195-453D-9133-97D63463913A}" srcOrd="1" destOrd="0" presId="urn:microsoft.com/office/officeart/2008/layout/LinedList"/>
    <dgm:cxn modelId="{C5CAA9FC-45EB-4AB4-A053-9ECBF8EC762E}" type="presParOf" srcId="{8E6548FE-76E8-4D7F-A056-A89602FA6B47}" destId="{E9E233D6-E5E9-4758-8997-B8965AD7C822}" srcOrd="4" destOrd="0" presId="urn:microsoft.com/office/officeart/2008/layout/LinedList"/>
    <dgm:cxn modelId="{D050F4E6-48DA-41C0-8F06-8FBAC984FF41}" type="presParOf" srcId="{8E6548FE-76E8-4D7F-A056-A89602FA6B47}" destId="{43169A3B-EEA9-4E85-B271-D7BD33953516}" srcOrd="5" destOrd="0" presId="urn:microsoft.com/office/officeart/2008/layout/LinedList"/>
    <dgm:cxn modelId="{B9E10F9A-033F-4F60-A075-0C20B2455BB6}" type="presParOf" srcId="{43169A3B-EEA9-4E85-B271-D7BD33953516}" destId="{63D91A21-6D02-486A-94BD-7404EDBD734B}" srcOrd="0" destOrd="0" presId="urn:microsoft.com/office/officeart/2008/layout/LinedList"/>
    <dgm:cxn modelId="{CBCD9E01-1FB7-4B9A-B408-5A96BE9A72AE}" type="presParOf" srcId="{43169A3B-EEA9-4E85-B271-D7BD33953516}" destId="{96D0A46F-8018-40E3-ABCB-F84B84DB36AD}" srcOrd="1" destOrd="0" presId="urn:microsoft.com/office/officeart/2008/layout/LinedList"/>
    <dgm:cxn modelId="{6634DFE7-E2BF-4376-B4F6-76724D98DC7E}" type="presParOf" srcId="{8E6548FE-76E8-4D7F-A056-A89602FA6B47}" destId="{8829DD26-DCE2-484A-9E8C-4E3D87881F27}" srcOrd="6" destOrd="0" presId="urn:microsoft.com/office/officeart/2008/layout/LinedList"/>
    <dgm:cxn modelId="{7893BAE1-D222-461C-8A23-D5FE5F123D00}" type="presParOf" srcId="{8E6548FE-76E8-4D7F-A056-A89602FA6B47}" destId="{9DB7D5B1-9DF6-4FCC-A453-ECB3A199C124}" srcOrd="7" destOrd="0" presId="urn:microsoft.com/office/officeart/2008/layout/LinedList"/>
    <dgm:cxn modelId="{4CDE6F6A-2813-4F4C-B0F2-08CF7586BBCD}" type="presParOf" srcId="{9DB7D5B1-9DF6-4FCC-A453-ECB3A199C124}" destId="{7C04FF9C-3755-4F2E-8919-D50F6714F664}" srcOrd="0" destOrd="0" presId="urn:microsoft.com/office/officeart/2008/layout/LinedList"/>
    <dgm:cxn modelId="{AA030E63-710F-4AA6-A25D-95481A562986}" type="presParOf" srcId="{9DB7D5B1-9DF6-4FCC-A453-ECB3A199C124}" destId="{43D1DD0B-0835-4285-8E6E-21BC1E1E9C8D}" srcOrd="1" destOrd="0" presId="urn:microsoft.com/office/officeart/2008/layout/LinedList"/>
    <dgm:cxn modelId="{3CFB202A-A2A5-4822-967C-CA02FA5F3B6E}" type="presParOf" srcId="{8E6548FE-76E8-4D7F-A056-A89602FA6B47}" destId="{8C6321C9-E8A5-4D9F-85BE-D932720128C3}" srcOrd="8" destOrd="0" presId="urn:microsoft.com/office/officeart/2008/layout/LinedList"/>
    <dgm:cxn modelId="{6BCEB737-D9A4-4ABA-B713-1828B75C42CC}" type="presParOf" srcId="{8E6548FE-76E8-4D7F-A056-A89602FA6B47}" destId="{8A462EA2-CFF5-4F96-A333-634DC49D1931}" srcOrd="9" destOrd="0" presId="urn:microsoft.com/office/officeart/2008/layout/LinedList"/>
    <dgm:cxn modelId="{F195A5EE-AF53-49B2-9AED-EB748558C2C3}" type="presParOf" srcId="{8A462EA2-CFF5-4F96-A333-634DC49D1931}" destId="{E6DD016D-C85C-482B-B955-945D6B288A1F}" srcOrd="0" destOrd="0" presId="urn:microsoft.com/office/officeart/2008/layout/LinedList"/>
    <dgm:cxn modelId="{23947589-6211-4230-A337-31E04EC334D2}" type="presParOf" srcId="{8A462EA2-CFF5-4F96-A333-634DC49D1931}" destId="{4B11CFFC-65FB-4ED6-AB01-74C9FC856A88}" srcOrd="1" destOrd="0" presId="urn:microsoft.com/office/officeart/2008/layout/LinedList"/>
    <dgm:cxn modelId="{C2B262AC-AD31-46EB-B3A2-FB2A5AB2023B}" type="presParOf" srcId="{8E6548FE-76E8-4D7F-A056-A89602FA6B47}" destId="{D34B690B-43E8-4107-AA6B-00A5D298B3F1}" srcOrd="10" destOrd="0" presId="urn:microsoft.com/office/officeart/2008/layout/LinedList"/>
    <dgm:cxn modelId="{FD5999F9-412E-44D9-BD86-2ABC693E103F}" type="presParOf" srcId="{8E6548FE-76E8-4D7F-A056-A89602FA6B47}" destId="{D8F8FCDF-228D-41B2-BF4E-95D1154CDFEF}" srcOrd="11" destOrd="0" presId="urn:microsoft.com/office/officeart/2008/layout/LinedList"/>
    <dgm:cxn modelId="{8871F31D-23DE-4A56-BC84-6043858B758D}" type="presParOf" srcId="{D8F8FCDF-228D-41B2-BF4E-95D1154CDFEF}" destId="{DC9A0DDB-ECF7-44C1-94C8-A363701714A0}" srcOrd="0" destOrd="0" presId="urn:microsoft.com/office/officeart/2008/layout/LinedList"/>
    <dgm:cxn modelId="{8FB002EF-000F-48D1-9734-7E8741EC4ECA}" type="presParOf" srcId="{D8F8FCDF-228D-41B2-BF4E-95D1154CDFEF}" destId="{54E19B99-211C-44DE-91E1-65233B1231E6}" srcOrd="1" destOrd="0" presId="urn:microsoft.com/office/officeart/2008/layout/LinedList"/>
    <dgm:cxn modelId="{40E52627-39A3-4C23-8692-27DA371BF93A}" type="presParOf" srcId="{8E6548FE-76E8-4D7F-A056-A89602FA6B47}" destId="{BB083573-79A3-4F8B-9B82-2951F9B26208}" srcOrd="12" destOrd="0" presId="urn:microsoft.com/office/officeart/2008/layout/LinedList"/>
    <dgm:cxn modelId="{21255220-BE16-4F39-BC9A-3BF05397D3A9}" type="presParOf" srcId="{8E6548FE-76E8-4D7F-A056-A89602FA6B47}" destId="{533C5C65-A7A1-4E6F-B693-8716809F57E2}" srcOrd="13" destOrd="0" presId="urn:microsoft.com/office/officeart/2008/layout/LinedList"/>
    <dgm:cxn modelId="{0FFDF969-CC56-4E9D-9EFA-4886DD5730C0}" type="presParOf" srcId="{533C5C65-A7A1-4E6F-B693-8716809F57E2}" destId="{EBFFA754-C83F-4D33-837C-163371949CB8}" srcOrd="0" destOrd="0" presId="urn:microsoft.com/office/officeart/2008/layout/LinedList"/>
    <dgm:cxn modelId="{879B3EE5-7B62-4BFA-B1E1-7A722B0665AC}" type="presParOf" srcId="{533C5C65-A7A1-4E6F-B693-8716809F57E2}" destId="{C5EE9951-614C-4D88-8B95-EDEFFA5F9CB4}" srcOrd="1" destOrd="0" presId="urn:microsoft.com/office/officeart/2008/layout/LinedList"/>
    <dgm:cxn modelId="{C0C0F705-5A78-484C-B190-1CFF680C757C}" type="presParOf" srcId="{8E6548FE-76E8-4D7F-A056-A89602FA6B47}" destId="{0E897981-8EEE-43D3-AC08-D416D9E4AA3C}" srcOrd="14" destOrd="0" presId="urn:microsoft.com/office/officeart/2008/layout/LinedList"/>
    <dgm:cxn modelId="{DEFE8292-F1AA-423B-A5AA-A11C562E7D1B}" type="presParOf" srcId="{8E6548FE-76E8-4D7F-A056-A89602FA6B47}" destId="{4408033C-FF5E-4ABC-8C41-2DCC9CB0AEF7}" srcOrd="15" destOrd="0" presId="urn:microsoft.com/office/officeart/2008/layout/LinedList"/>
    <dgm:cxn modelId="{5F543841-6B76-4F49-9299-CE192B37E47C}" type="presParOf" srcId="{4408033C-FF5E-4ABC-8C41-2DCC9CB0AEF7}" destId="{68FB8D8D-046D-4E4C-BB95-C63D285F3392}" srcOrd="0" destOrd="0" presId="urn:microsoft.com/office/officeart/2008/layout/LinedList"/>
    <dgm:cxn modelId="{CAD31769-DB32-4890-8B65-8C10E33A758A}" type="presParOf" srcId="{4408033C-FF5E-4ABC-8C41-2DCC9CB0AEF7}" destId="{89BDB655-976E-4146-BF72-86BC7B48C4D4}" srcOrd="1" destOrd="0" presId="urn:microsoft.com/office/officeart/2008/layout/LinedList"/>
    <dgm:cxn modelId="{BD37CB45-291A-4FCC-929C-76F9778B2EBA}" type="presParOf" srcId="{8E6548FE-76E8-4D7F-A056-A89602FA6B47}" destId="{9B715016-08A6-4EF4-B7DA-0A985DC0D180}" srcOrd="16" destOrd="0" presId="urn:microsoft.com/office/officeart/2008/layout/LinedList"/>
    <dgm:cxn modelId="{6C3B60B4-FA23-4AAE-9D17-387A2CEB7643}" type="presParOf" srcId="{8E6548FE-76E8-4D7F-A056-A89602FA6B47}" destId="{47AE32B8-93CB-4894-8EEB-1E46338D15F0}" srcOrd="17" destOrd="0" presId="urn:microsoft.com/office/officeart/2008/layout/LinedList"/>
    <dgm:cxn modelId="{5B3FDAD1-6607-4F9F-BDA7-63FEE3682278}" type="presParOf" srcId="{47AE32B8-93CB-4894-8EEB-1E46338D15F0}" destId="{D48C4419-5E6C-4054-940B-A5A29B30D4D2}" srcOrd="0" destOrd="0" presId="urn:microsoft.com/office/officeart/2008/layout/LinedList"/>
    <dgm:cxn modelId="{03502632-57BD-4496-9C0B-B47E3FC71A74}" type="presParOf" srcId="{47AE32B8-93CB-4894-8EEB-1E46338D15F0}" destId="{58672432-DF48-4F2D-8092-F4922E703F3C}" srcOrd="1" destOrd="0" presId="urn:microsoft.com/office/officeart/2008/layout/LinedList"/>
    <dgm:cxn modelId="{EB1BFEED-8F12-4A0E-8089-DD9F5679D929}" type="presParOf" srcId="{8E6548FE-76E8-4D7F-A056-A89602FA6B47}" destId="{7DE75357-A094-4CF5-B7A8-07A2D8B2BEF2}" srcOrd="18" destOrd="0" presId="urn:microsoft.com/office/officeart/2008/layout/LinedList"/>
    <dgm:cxn modelId="{762EBCBF-A1AC-4531-941F-F010FF9258CD}" type="presParOf" srcId="{8E6548FE-76E8-4D7F-A056-A89602FA6B47}" destId="{F1C02139-B038-4614-A769-2FCE9D489BC8}" srcOrd="19" destOrd="0" presId="urn:microsoft.com/office/officeart/2008/layout/LinedList"/>
    <dgm:cxn modelId="{92FDEE80-5E35-4180-910D-CAF738C8684C}" type="presParOf" srcId="{F1C02139-B038-4614-A769-2FCE9D489BC8}" destId="{01FD78FA-20C3-449B-9092-4C65E34CF6C6}" srcOrd="0" destOrd="0" presId="urn:microsoft.com/office/officeart/2008/layout/LinedList"/>
    <dgm:cxn modelId="{AC30D7DB-C08C-4D5A-8F52-098A8874C9BF}" type="presParOf" srcId="{F1C02139-B038-4614-A769-2FCE9D489BC8}" destId="{B5195D97-8CF3-4397-91DD-82D08C282D9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9E0239-8565-41D5-BC01-3DB23DB986C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1610A9D-6B9F-4267-946C-243CCAD06C61}">
      <dgm:prSet/>
      <dgm:spPr/>
      <dgm:t>
        <a:bodyPr/>
        <a:lstStyle/>
        <a:p>
          <a:r>
            <a:rPr lang="en-US"/>
            <a:t>Debbie Yankey</a:t>
          </a:r>
        </a:p>
      </dgm:t>
    </dgm:pt>
    <dgm:pt modelId="{4A06036E-1B73-44E6-B784-F97A6B830209}" type="parTrans" cxnId="{A44AA8F2-EE32-4F40-8FA0-FD7C99C706BB}">
      <dgm:prSet/>
      <dgm:spPr/>
      <dgm:t>
        <a:bodyPr/>
        <a:lstStyle/>
        <a:p>
          <a:endParaRPr lang="en-US"/>
        </a:p>
      </dgm:t>
    </dgm:pt>
    <dgm:pt modelId="{177B2C64-94B8-4F40-893F-EDA1FC0CEEFD}" type="sibTrans" cxnId="{A44AA8F2-EE32-4F40-8FA0-FD7C99C706BB}">
      <dgm:prSet/>
      <dgm:spPr/>
      <dgm:t>
        <a:bodyPr/>
        <a:lstStyle/>
        <a:p>
          <a:endParaRPr lang="en-US"/>
        </a:p>
      </dgm:t>
    </dgm:pt>
    <dgm:pt modelId="{AD28ABC0-A7B4-484F-8287-7C5E071B675C}">
      <dgm:prSet/>
      <dgm:spPr/>
      <dgm:t>
        <a:bodyPr/>
        <a:lstStyle/>
        <a:p>
          <a:r>
            <a:rPr lang="en-US"/>
            <a:t>865-414-8818</a:t>
          </a:r>
        </a:p>
      </dgm:t>
    </dgm:pt>
    <dgm:pt modelId="{3E1A50D2-31F6-4E07-BD38-21F658F60651}" type="parTrans" cxnId="{90E1B73F-5397-4AA2-97F4-53D9F9BC2BA4}">
      <dgm:prSet/>
      <dgm:spPr/>
      <dgm:t>
        <a:bodyPr/>
        <a:lstStyle/>
        <a:p>
          <a:endParaRPr lang="en-US"/>
        </a:p>
      </dgm:t>
    </dgm:pt>
    <dgm:pt modelId="{9C25AFDB-C7FE-4E62-B0ED-E921FCD327F9}" type="sibTrans" cxnId="{90E1B73F-5397-4AA2-97F4-53D9F9BC2BA4}">
      <dgm:prSet/>
      <dgm:spPr/>
      <dgm:t>
        <a:bodyPr/>
        <a:lstStyle/>
        <a:p>
          <a:endParaRPr lang="en-US"/>
        </a:p>
      </dgm:t>
    </dgm:pt>
    <dgm:pt modelId="{1E8FDFE2-C976-44AD-B870-765E61AC5FEC}">
      <dgm:prSet/>
      <dgm:spPr/>
      <dgm:t>
        <a:bodyPr/>
        <a:lstStyle/>
        <a:p>
          <a:r>
            <a:rPr lang="en-US"/>
            <a:t>debbie@debbieyankey.com</a:t>
          </a:r>
        </a:p>
      </dgm:t>
    </dgm:pt>
    <dgm:pt modelId="{FB5325B3-C868-4C1F-8A97-E8B866B067F5}" type="parTrans" cxnId="{522EAD51-AF81-4043-898E-83FCE4FDFA67}">
      <dgm:prSet/>
      <dgm:spPr/>
      <dgm:t>
        <a:bodyPr/>
        <a:lstStyle/>
        <a:p>
          <a:endParaRPr lang="en-US"/>
        </a:p>
      </dgm:t>
    </dgm:pt>
    <dgm:pt modelId="{CE332EFD-9DA0-4A20-A192-1A4327D827C3}" type="sibTrans" cxnId="{522EAD51-AF81-4043-898E-83FCE4FDFA67}">
      <dgm:prSet/>
      <dgm:spPr/>
      <dgm:t>
        <a:bodyPr/>
        <a:lstStyle/>
        <a:p>
          <a:endParaRPr lang="en-US"/>
        </a:p>
      </dgm:t>
    </dgm:pt>
    <dgm:pt modelId="{912101B8-BE4E-41EB-9831-3ED45428782E}" type="pres">
      <dgm:prSet presAssocID="{AE9E0239-8565-41D5-BC01-3DB23DB986CD}" presName="linear" presStyleCnt="0">
        <dgm:presLayoutVars>
          <dgm:dir/>
          <dgm:animLvl val="lvl"/>
          <dgm:resizeHandles val="exact"/>
        </dgm:presLayoutVars>
      </dgm:prSet>
      <dgm:spPr/>
    </dgm:pt>
    <dgm:pt modelId="{28A4E1E9-A576-45F9-917E-B94C3B15F384}" type="pres">
      <dgm:prSet presAssocID="{81610A9D-6B9F-4267-946C-243CCAD06C61}" presName="parentLin" presStyleCnt="0"/>
      <dgm:spPr/>
    </dgm:pt>
    <dgm:pt modelId="{A3E07534-53DD-4BC4-BE52-FE38F5FA61EB}" type="pres">
      <dgm:prSet presAssocID="{81610A9D-6B9F-4267-946C-243CCAD06C61}" presName="parentLeftMargin" presStyleLbl="node1" presStyleIdx="0" presStyleCnt="3"/>
      <dgm:spPr/>
    </dgm:pt>
    <dgm:pt modelId="{7E6B9049-E6D0-4CE7-8C8E-959E1A8E5539}" type="pres">
      <dgm:prSet presAssocID="{81610A9D-6B9F-4267-946C-243CCAD06C61}" presName="parentText" presStyleLbl="node1" presStyleIdx="0" presStyleCnt="3">
        <dgm:presLayoutVars>
          <dgm:chMax val="0"/>
          <dgm:bulletEnabled val="1"/>
        </dgm:presLayoutVars>
      </dgm:prSet>
      <dgm:spPr/>
    </dgm:pt>
    <dgm:pt modelId="{3B3FCACD-7FE7-47AB-9A7D-E6664050D172}" type="pres">
      <dgm:prSet presAssocID="{81610A9D-6B9F-4267-946C-243CCAD06C61}" presName="negativeSpace" presStyleCnt="0"/>
      <dgm:spPr/>
    </dgm:pt>
    <dgm:pt modelId="{40DD33AF-EE58-4B9E-ABE5-0F17AEB38EF7}" type="pres">
      <dgm:prSet presAssocID="{81610A9D-6B9F-4267-946C-243CCAD06C61}" presName="childText" presStyleLbl="conFgAcc1" presStyleIdx="0" presStyleCnt="3">
        <dgm:presLayoutVars>
          <dgm:bulletEnabled val="1"/>
        </dgm:presLayoutVars>
      </dgm:prSet>
      <dgm:spPr/>
    </dgm:pt>
    <dgm:pt modelId="{8D84A0AB-0A37-43A8-8FE3-B7A972E30071}" type="pres">
      <dgm:prSet presAssocID="{177B2C64-94B8-4F40-893F-EDA1FC0CEEFD}" presName="spaceBetweenRectangles" presStyleCnt="0"/>
      <dgm:spPr/>
    </dgm:pt>
    <dgm:pt modelId="{4953B6C6-FFD6-4CF9-85E3-FEE1E21CE77D}" type="pres">
      <dgm:prSet presAssocID="{AD28ABC0-A7B4-484F-8287-7C5E071B675C}" presName="parentLin" presStyleCnt="0"/>
      <dgm:spPr/>
    </dgm:pt>
    <dgm:pt modelId="{EDB75B5D-9408-4A69-87AB-A1A93A6F7DAE}" type="pres">
      <dgm:prSet presAssocID="{AD28ABC0-A7B4-484F-8287-7C5E071B675C}" presName="parentLeftMargin" presStyleLbl="node1" presStyleIdx="0" presStyleCnt="3"/>
      <dgm:spPr/>
    </dgm:pt>
    <dgm:pt modelId="{92809E34-CBF5-4331-AA33-1A61E2300412}" type="pres">
      <dgm:prSet presAssocID="{AD28ABC0-A7B4-484F-8287-7C5E071B675C}" presName="parentText" presStyleLbl="node1" presStyleIdx="1" presStyleCnt="3">
        <dgm:presLayoutVars>
          <dgm:chMax val="0"/>
          <dgm:bulletEnabled val="1"/>
        </dgm:presLayoutVars>
      </dgm:prSet>
      <dgm:spPr/>
    </dgm:pt>
    <dgm:pt modelId="{6D6EB4D2-36DA-4EDB-ABA1-A0C655866AD3}" type="pres">
      <dgm:prSet presAssocID="{AD28ABC0-A7B4-484F-8287-7C5E071B675C}" presName="negativeSpace" presStyleCnt="0"/>
      <dgm:spPr/>
    </dgm:pt>
    <dgm:pt modelId="{4689DB6C-0C79-4AA6-8665-DFDBCD53DD79}" type="pres">
      <dgm:prSet presAssocID="{AD28ABC0-A7B4-484F-8287-7C5E071B675C}" presName="childText" presStyleLbl="conFgAcc1" presStyleIdx="1" presStyleCnt="3">
        <dgm:presLayoutVars>
          <dgm:bulletEnabled val="1"/>
        </dgm:presLayoutVars>
      </dgm:prSet>
      <dgm:spPr/>
    </dgm:pt>
    <dgm:pt modelId="{4BA29452-9EF8-40D1-A6DB-3DA89EA0C253}" type="pres">
      <dgm:prSet presAssocID="{9C25AFDB-C7FE-4E62-B0ED-E921FCD327F9}" presName="spaceBetweenRectangles" presStyleCnt="0"/>
      <dgm:spPr/>
    </dgm:pt>
    <dgm:pt modelId="{0BB8178E-5E57-41E8-AD61-768C1D6B8630}" type="pres">
      <dgm:prSet presAssocID="{1E8FDFE2-C976-44AD-B870-765E61AC5FEC}" presName="parentLin" presStyleCnt="0"/>
      <dgm:spPr/>
    </dgm:pt>
    <dgm:pt modelId="{369F7165-7E72-47FA-8AD3-14458946DF4C}" type="pres">
      <dgm:prSet presAssocID="{1E8FDFE2-C976-44AD-B870-765E61AC5FEC}" presName="parentLeftMargin" presStyleLbl="node1" presStyleIdx="1" presStyleCnt="3"/>
      <dgm:spPr/>
    </dgm:pt>
    <dgm:pt modelId="{A066517E-E828-46DD-A759-D3786D9B05CC}" type="pres">
      <dgm:prSet presAssocID="{1E8FDFE2-C976-44AD-B870-765E61AC5FEC}" presName="parentText" presStyleLbl="node1" presStyleIdx="2" presStyleCnt="3">
        <dgm:presLayoutVars>
          <dgm:chMax val="0"/>
          <dgm:bulletEnabled val="1"/>
        </dgm:presLayoutVars>
      </dgm:prSet>
      <dgm:spPr/>
    </dgm:pt>
    <dgm:pt modelId="{A2816819-39F9-4F82-8C09-BED5F65DD1AF}" type="pres">
      <dgm:prSet presAssocID="{1E8FDFE2-C976-44AD-B870-765E61AC5FEC}" presName="negativeSpace" presStyleCnt="0"/>
      <dgm:spPr/>
    </dgm:pt>
    <dgm:pt modelId="{2E7F5D7E-F39E-4AFA-99BE-517E283D6B7C}" type="pres">
      <dgm:prSet presAssocID="{1E8FDFE2-C976-44AD-B870-765E61AC5FEC}" presName="childText" presStyleLbl="conFgAcc1" presStyleIdx="2" presStyleCnt="3">
        <dgm:presLayoutVars>
          <dgm:bulletEnabled val="1"/>
        </dgm:presLayoutVars>
      </dgm:prSet>
      <dgm:spPr/>
    </dgm:pt>
  </dgm:ptLst>
  <dgm:cxnLst>
    <dgm:cxn modelId="{7BB27906-80F2-436B-B4B8-9AAC589A3091}" type="presOf" srcId="{81610A9D-6B9F-4267-946C-243CCAD06C61}" destId="{7E6B9049-E6D0-4CE7-8C8E-959E1A8E5539}" srcOrd="1" destOrd="0" presId="urn:microsoft.com/office/officeart/2005/8/layout/list1"/>
    <dgm:cxn modelId="{11202429-FB01-47AD-82B5-EA27D4CA8F9E}" type="presOf" srcId="{81610A9D-6B9F-4267-946C-243CCAD06C61}" destId="{A3E07534-53DD-4BC4-BE52-FE38F5FA61EB}" srcOrd="0" destOrd="0" presId="urn:microsoft.com/office/officeart/2005/8/layout/list1"/>
    <dgm:cxn modelId="{90E1B73F-5397-4AA2-97F4-53D9F9BC2BA4}" srcId="{AE9E0239-8565-41D5-BC01-3DB23DB986CD}" destId="{AD28ABC0-A7B4-484F-8287-7C5E071B675C}" srcOrd="1" destOrd="0" parTransId="{3E1A50D2-31F6-4E07-BD38-21F658F60651}" sibTransId="{9C25AFDB-C7FE-4E62-B0ED-E921FCD327F9}"/>
    <dgm:cxn modelId="{93C11343-D1B9-4D98-84E8-5D618ABB483F}" type="presOf" srcId="{1E8FDFE2-C976-44AD-B870-765E61AC5FEC}" destId="{369F7165-7E72-47FA-8AD3-14458946DF4C}" srcOrd="0" destOrd="0" presId="urn:microsoft.com/office/officeart/2005/8/layout/list1"/>
    <dgm:cxn modelId="{522EAD51-AF81-4043-898E-83FCE4FDFA67}" srcId="{AE9E0239-8565-41D5-BC01-3DB23DB986CD}" destId="{1E8FDFE2-C976-44AD-B870-765E61AC5FEC}" srcOrd="2" destOrd="0" parTransId="{FB5325B3-C868-4C1F-8A97-E8B866B067F5}" sibTransId="{CE332EFD-9DA0-4A20-A192-1A4327D827C3}"/>
    <dgm:cxn modelId="{15730A95-A4DB-41F2-975A-D51BDB952399}" type="presOf" srcId="{AE9E0239-8565-41D5-BC01-3DB23DB986CD}" destId="{912101B8-BE4E-41EB-9831-3ED45428782E}" srcOrd="0" destOrd="0" presId="urn:microsoft.com/office/officeart/2005/8/layout/list1"/>
    <dgm:cxn modelId="{BB04D8DA-4CEE-46B2-8F66-1B5BF38FB371}" type="presOf" srcId="{1E8FDFE2-C976-44AD-B870-765E61AC5FEC}" destId="{A066517E-E828-46DD-A759-D3786D9B05CC}" srcOrd="1" destOrd="0" presId="urn:microsoft.com/office/officeart/2005/8/layout/list1"/>
    <dgm:cxn modelId="{CE3AD8F0-A248-4D8B-AF69-C9591723E500}" type="presOf" srcId="{AD28ABC0-A7B4-484F-8287-7C5E071B675C}" destId="{EDB75B5D-9408-4A69-87AB-A1A93A6F7DAE}" srcOrd="0" destOrd="0" presId="urn:microsoft.com/office/officeart/2005/8/layout/list1"/>
    <dgm:cxn modelId="{A44AA8F2-EE32-4F40-8FA0-FD7C99C706BB}" srcId="{AE9E0239-8565-41D5-BC01-3DB23DB986CD}" destId="{81610A9D-6B9F-4267-946C-243CCAD06C61}" srcOrd="0" destOrd="0" parTransId="{4A06036E-1B73-44E6-B784-F97A6B830209}" sibTransId="{177B2C64-94B8-4F40-893F-EDA1FC0CEEFD}"/>
    <dgm:cxn modelId="{913D40FA-8A9A-4C62-9CE7-09E0045BC231}" type="presOf" srcId="{AD28ABC0-A7B4-484F-8287-7C5E071B675C}" destId="{92809E34-CBF5-4331-AA33-1A61E2300412}" srcOrd="1" destOrd="0" presId="urn:microsoft.com/office/officeart/2005/8/layout/list1"/>
    <dgm:cxn modelId="{D5BCDA65-5D12-4D50-8D7A-BDED2724D75E}" type="presParOf" srcId="{912101B8-BE4E-41EB-9831-3ED45428782E}" destId="{28A4E1E9-A576-45F9-917E-B94C3B15F384}" srcOrd="0" destOrd="0" presId="urn:microsoft.com/office/officeart/2005/8/layout/list1"/>
    <dgm:cxn modelId="{5DC212CD-2343-4D96-8C5C-D42F3ABDA176}" type="presParOf" srcId="{28A4E1E9-A576-45F9-917E-B94C3B15F384}" destId="{A3E07534-53DD-4BC4-BE52-FE38F5FA61EB}" srcOrd="0" destOrd="0" presId="urn:microsoft.com/office/officeart/2005/8/layout/list1"/>
    <dgm:cxn modelId="{F4108B14-5661-4EF4-A393-6D1E64127B9F}" type="presParOf" srcId="{28A4E1E9-A576-45F9-917E-B94C3B15F384}" destId="{7E6B9049-E6D0-4CE7-8C8E-959E1A8E5539}" srcOrd="1" destOrd="0" presId="urn:microsoft.com/office/officeart/2005/8/layout/list1"/>
    <dgm:cxn modelId="{ECD4AC7C-D2D2-4BA2-B759-CF26DD2EDC7F}" type="presParOf" srcId="{912101B8-BE4E-41EB-9831-3ED45428782E}" destId="{3B3FCACD-7FE7-47AB-9A7D-E6664050D172}" srcOrd="1" destOrd="0" presId="urn:microsoft.com/office/officeart/2005/8/layout/list1"/>
    <dgm:cxn modelId="{AD730FE9-EF10-4A7C-9688-C6970A4A4E08}" type="presParOf" srcId="{912101B8-BE4E-41EB-9831-3ED45428782E}" destId="{40DD33AF-EE58-4B9E-ABE5-0F17AEB38EF7}" srcOrd="2" destOrd="0" presId="urn:microsoft.com/office/officeart/2005/8/layout/list1"/>
    <dgm:cxn modelId="{E2D12A40-032A-4BFD-83B2-EC0DAD1A538A}" type="presParOf" srcId="{912101B8-BE4E-41EB-9831-3ED45428782E}" destId="{8D84A0AB-0A37-43A8-8FE3-B7A972E30071}" srcOrd="3" destOrd="0" presId="urn:microsoft.com/office/officeart/2005/8/layout/list1"/>
    <dgm:cxn modelId="{F9728D93-A03E-48F7-BBE4-C71D6B2BE3A5}" type="presParOf" srcId="{912101B8-BE4E-41EB-9831-3ED45428782E}" destId="{4953B6C6-FFD6-4CF9-85E3-FEE1E21CE77D}" srcOrd="4" destOrd="0" presId="urn:microsoft.com/office/officeart/2005/8/layout/list1"/>
    <dgm:cxn modelId="{BD888E99-DBFF-4F5A-A436-23F0408F3C55}" type="presParOf" srcId="{4953B6C6-FFD6-4CF9-85E3-FEE1E21CE77D}" destId="{EDB75B5D-9408-4A69-87AB-A1A93A6F7DAE}" srcOrd="0" destOrd="0" presId="urn:microsoft.com/office/officeart/2005/8/layout/list1"/>
    <dgm:cxn modelId="{68343E5E-1077-42C4-823F-0AE5E7F893EF}" type="presParOf" srcId="{4953B6C6-FFD6-4CF9-85E3-FEE1E21CE77D}" destId="{92809E34-CBF5-4331-AA33-1A61E2300412}" srcOrd="1" destOrd="0" presId="urn:microsoft.com/office/officeart/2005/8/layout/list1"/>
    <dgm:cxn modelId="{4DCBC1F8-8999-431A-8E15-55F9E8521CD0}" type="presParOf" srcId="{912101B8-BE4E-41EB-9831-3ED45428782E}" destId="{6D6EB4D2-36DA-4EDB-ABA1-A0C655866AD3}" srcOrd="5" destOrd="0" presId="urn:microsoft.com/office/officeart/2005/8/layout/list1"/>
    <dgm:cxn modelId="{3A0DCC88-1F98-4FED-B3F8-839F6EC77018}" type="presParOf" srcId="{912101B8-BE4E-41EB-9831-3ED45428782E}" destId="{4689DB6C-0C79-4AA6-8665-DFDBCD53DD79}" srcOrd="6" destOrd="0" presId="urn:microsoft.com/office/officeart/2005/8/layout/list1"/>
    <dgm:cxn modelId="{DA206AD1-FADE-4073-86D2-F5D66945E548}" type="presParOf" srcId="{912101B8-BE4E-41EB-9831-3ED45428782E}" destId="{4BA29452-9EF8-40D1-A6DB-3DA89EA0C253}" srcOrd="7" destOrd="0" presId="urn:microsoft.com/office/officeart/2005/8/layout/list1"/>
    <dgm:cxn modelId="{E6738EF2-9319-48C0-8B61-1A2C70EFBDB2}" type="presParOf" srcId="{912101B8-BE4E-41EB-9831-3ED45428782E}" destId="{0BB8178E-5E57-41E8-AD61-768C1D6B8630}" srcOrd="8" destOrd="0" presId="urn:microsoft.com/office/officeart/2005/8/layout/list1"/>
    <dgm:cxn modelId="{FD53D978-F1DC-44B5-9DA3-848D19165D30}" type="presParOf" srcId="{0BB8178E-5E57-41E8-AD61-768C1D6B8630}" destId="{369F7165-7E72-47FA-8AD3-14458946DF4C}" srcOrd="0" destOrd="0" presId="urn:microsoft.com/office/officeart/2005/8/layout/list1"/>
    <dgm:cxn modelId="{90C73299-9F04-48C4-BBCD-77634A850B2F}" type="presParOf" srcId="{0BB8178E-5E57-41E8-AD61-768C1D6B8630}" destId="{A066517E-E828-46DD-A759-D3786D9B05CC}" srcOrd="1" destOrd="0" presId="urn:microsoft.com/office/officeart/2005/8/layout/list1"/>
    <dgm:cxn modelId="{1FBC2C0F-EE51-44FE-A89B-806291337BFF}" type="presParOf" srcId="{912101B8-BE4E-41EB-9831-3ED45428782E}" destId="{A2816819-39F9-4F82-8C09-BED5F65DD1AF}" srcOrd="9" destOrd="0" presId="urn:microsoft.com/office/officeart/2005/8/layout/list1"/>
    <dgm:cxn modelId="{FFBF8B37-F268-437C-A2B3-85DF5E102BF2}" type="presParOf" srcId="{912101B8-BE4E-41EB-9831-3ED45428782E}" destId="{2E7F5D7E-F39E-4AFA-99BE-517E283D6B7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62B384-8BF9-44CA-9446-3C4BB1E7F44A}">
      <dsp:nvSpPr>
        <dsp:cNvPr id="0" name=""/>
        <dsp:cNvSpPr/>
      </dsp:nvSpPr>
      <dsp:spPr>
        <a:xfrm>
          <a:off x="0" y="371"/>
          <a:ext cx="10515600" cy="5119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B36C6C-4B0D-4E12-9A25-FF9A5C2A79A7}">
      <dsp:nvSpPr>
        <dsp:cNvPr id="0" name=""/>
        <dsp:cNvSpPr/>
      </dsp:nvSpPr>
      <dsp:spPr>
        <a:xfrm>
          <a:off x="154872" y="115566"/>
          <a:ext cx="281587" cy="281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9123DC-EE7A-4750-894C-09C8DE21A0C7}">
      <dsp:nvSpPr>
        <dsp:cNvPr id="0" name=""/>
        <dsp:cNvSpPr/>
      </dsp:nvSpPr>
      <dsp:spPr>
        <a:xfrm>
          <a:off x="591332" y="371"/>
          <a:ext cx="9924267" cy="511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84" tIns="54184" rIns="54184" bIns="54184" numCol="1" spcCol="1270" anchor="ctr" anchorCtr="0">
          <a:noAutofit/>
        </a:bodyPr>
        <a:lstStyle/>
        <a:p>
          <a:pPr marL="0" lvl="0" indent="0" algn="l" defTabSz="711200">
            <a:lnSpc>
              <a:spcPct val="100000"/>
            </a:lnSpc>
            <a:spcBef>
              <a:spcPct val="0"/>
            </a:spcBef>
            <a:spcAft>
              <a:spcPct val="35000"/>
            </a:spcAft>
            <a:buNone/>
          </a:pPr>
          <a:r>
            <a:rPr lang="en-US" sz="1600" kern="1200" dirty="0"/>
            <a:t>You are an Independent Contractor so decide what your Storefront will look like</a:t>
          </a:r>
        </a:p>
      </dsp:txBody>
      <dsp:txXfrm>
        <a:off x="591332" y="371"/>
        <a:ext cx="9924267" cy="511976"/>
      </dsp:txXfrm>
    </dsp:sp>
    <dsp:sp modelId="{95085714-49D5-4C4B-9AD4-E3BE12495FEE}">
      <dsp:nvSpPr>
        <dsp:cNvPr id="0" name=""/>
        <dsp:cNvSpPr/>
      </dsp:nvSpPr>
      <dsp:spPr>
        <a:xfrm>
          <a:off x="0" y="640342"/>
          <a:ext cx="10515600" cy="5119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332DFE-7F65-4710-92AB-454F939065CE}">
      <dsp:nvSpPr>
        <dsp:cNvPr id="0" name=""/>
        <dsp:cNvSpPr/>
      </dsp:nvSpPr>
      <dsp:spPr>
        <a:xfrm>
          <a:off x="154872" y="755537"/>
          <a:ext cx="281587" cy="281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72186C-15AD-4B1B-9AF5-D48673131FB8}">
      <dsp:nvSpPr>
        <dsp:cNvPr id="0" name=""/>
        <dsp:cNvSpPr/>
      </dsp:nvSpPr>
      <dsp:spPr>
        <a:xfrm>
          <a:off x="591332" y="640342"/>
          <a:ext cx="9924267" cy="511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84" tIns="54184" rIns="54184" bIns="54184" numCol="1" spcCol="1270" anchor="ctr" anchorCtr="0">
          <a:noAutofit/>
        </a:bodyPr>
        <a:lstStyle/>
        <a:p>
          <a:pPr marL="0" lvl="0" indent="0" algn="l" defTabSz="711200">
            <a:lnSpc>
              <a:spcPct val="100000"/>
            </a:lnSpc>
            <a:spcBef>
              <a:spcPct val="0"/>
            </a:spcBef>
            <a:spcAft>
              <a:spcPct val="35000"/>
            </a:spcAft>
            <a:buNone/>
          </a:pPr>
          <a:r>
            <a:rPr lang="en-US" sz="1600" kern="1200" dirty="0"/>
            <a:t>What are you going to sell  -  The listing presentation is for selling YOU and what you have to offer</a:t>
          </a:r>
        </a:p>
      </dsp:txBody>
      <dsp:txXfrm>
        <a:off x="591332" y="640342"/>
        <a:ext cx="9924267" cy="511976"/>
      </dsp:txXfrm>
    </dsp:sp>
    <dsp:sp modelId="{73312136-51EB-48FC-BE65-1DFBA9E92B90}">
      <dsp:nvSpPr>
        <dsp:cNvPr id="0" name=""/>
        <dsp:cNvSpPr/>
      </dsp:nvSpPr>
      <dsp:spPr>
        <a:xfrm>
          <a:off x="0" y="1280313"/>
          <a:ext cx="10515600" cy="5119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FD6645-CC52-4DA9-8393-C2E48B2F402F}">
      <dsp:nvSpPr>
        <dsp:cNvPr id="0" name=""/>
        <dsp:cNvSpPr/>
      </dsp:nvSpPr>
      <dsp:spPr>
        <a:xfrm>
          <a:off x="154872" y="1395507"/>
          <a:ext cx="281587" cy="281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B0A38C-969D-4F12-BFDE-5A38C7FE0F0A}">
      <dsp:nvSpPr>
        <dsp:cNvPr id="0" name=""/>
        <dsp:cNvSpPr/>
      </dsp:nvSpPr>
      <dsp:spPr>
        <a:xfrm>
          <a:off x="591332" y="1280313"/>
          <a:ext cx="9924267" cy="511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84" tIns="54184" rIns="54184" bIns="54184" numCol="1" spcCol="1270" anchor="ctr" anchorCtr="0">
          <a:noAutofit/>
        </a:bodyPr>
        <a:lstStyle/>
        <a:p>
          <a:pPr marL="0" lvl="0" indent="0" algn="l" defTabSz="711200">
            <a:lnSpc>
              <a:spcPct val="100000"/>
            </a:lnSpc>
            <a:spcBef>
              <a:spcPct val="0"/>
            </a:spcBef>
            <a:spcAft>
              <a:spcPct val="35000"/>
            </a:spcAft>
            <a:buNone/>
          </a:pPr>
          <a:r>
            <a:rPr lang="en-US" sz="1600" kern="1200"/>
            <a:t>How will you present your merchandise – How will you dress for the listing appointment</a:t>
          </a:r>
        </a:p>
      </dsp:txBody>
      <dsp:txXfrm>
        <a:off x="591332" y="1280313"/>
        <a:ext cx="9924267" cy="511976"/>
      </dsp:txXfrm>
    </dsp:sp>
    <dsp:sp modelId="{53D31E68-F0FB-4A34-8EB5-5F79F0362C2D}">
      <dsp:nvSpPr>
        <dsp:cNvPr id="0" name=""/>
        <dsp:cNvSpPr/>
      </dsp:nvSpPr>
      <dsp:spPr>
        <a:xfrm>
          <a:off x="0" y="1920283"/>
          <a:ext cx="10515600" cy="5119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A53FC0-0C0A-4ADE-A91E-B20DF8EA2F44}">
      <dsp:nvSpPr>
        <dsp:cNvPr id="0" name=""/>
        <dsp:cNvSpPr/>
      </dsp:nvSpPr>
      <dsp:spPr>
        <a:xfrm>
          <a:off x="154872" y="2035478"/>
          <a:ext cx="281587" cy="28158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4C13C2-1B90-4530-A97D-A1EB23F98377}">
      <dsp:nvSpPr>
        <dsp:cNvPr id="0" name=""/>
        <dsp:cNvSpPr/>
      </dsp:nvSpPr>
      <dsp:spPr>
        <a:xfrm>
          <a:off x="591332" y="1920283"/>
          <a:ext cx="9924267" cy="511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84" tIns="54184" rIns="54184" bIns="54184" numCol="1" spcCol="1270" anchor="ctr" anchorCtr="0">
          <a:noAutofit/>
        </a:bodyPr>
        <a:lstStyle/>
        <a:p>
          <a:pPr marL="0" lvl="0" indent="0" algn="l" defTabSz="711200">
            <a:lnSpc>
              <a:spcPct val="100000"/>
            </a:lnSpc>
            <a:spcBef>
              <a:spcPct val="0"/>
            </a:spcBef>
            <a:spcAft>
              <a:spcPct val="35000"/>
            </a:spcAft>
            <a:buNone/>
          </a:pPr>
          <a:r>
            <a:rPr lang="en-US" sz="1600" kern="1200" dirty="0"/>
            <a:t>How will you advertise – Get to know the products CBW provides from print to social media</a:t>
          </a:r>
        </a:p>
      </dsp:txBody>
      <dsp:txXfrm>
        <a:off x="591332" y="1920283"/>
        <a:ext cx="9924267" cy="511976"/>
      </dsp:txXfrm>
    </dsp:sp>
    <dsp:sp modelId="{8E7BBA3F-AFFA-43AB-A9C6-9211DB40C490}">
      <dsp:nvSpPr>
        <dsp:cNvPr id="0" name=""/>
        <dsp:cNvSpPr/>
      </dsp:nvSpPr>
      <dsp:spPr>
        <a:xfrm>
          <a:off x="0" y="2560254"/>
          <a:ext cx="10515600" cy="5119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5AD4BA-F676-4087-90ED-C5BC8C959FCE}">
      <dsp:nvSpPr>
        <dsp:cNvPr id="0" name=""/>
        <dsp:cNvSpPr/>
      </dsp:nvSpPr>
      <dsp:spPr>
        <a:xfrm>
          <a:off x="154872" y="2675449"/>
          <a:ext cx="281587" cy="28158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D7E517-860D-4075-85D9-007C3FAD4D26}">
      <dsp:nvSpPr>
        <dsp:cNvPr id="0" name=""/>
        <dsp:cNvSpPr/>
      </dsp:nvSpPr>
      <dsp:spPr>
        <a:xfrm>
          <a:off x="591332" y="2560254"/>
          <a:ext cx="9924267" cy="511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84" tIns="54184" rIns="54184" bIns="54184" numCol="1" spcCol="1270" anchor="ctr" anchorCtr="0">
          <a:noAutofit/>
        </a:bodyPr>
        <a:lstStyle/>
        <a:p>
          <a:pPr marL="0" lvl="0" indent="0" algn="l" defTabSz="711200">
            <a:lnSpc>
              <a:spcPct val="100000"/>
            </a:lnSpc>
            <a:spcBef>
              <a:spcPct val="0"/>
            </a:spcBef>
            <a:spcAft>
              <a:spcPct val="35000"/>
            </a:spcAft>
            <a:buNone/>
          </a:pPr>
          <a:r>
            <a:rPr lang="en-US" sz="1600" kern="1200" dirty="0"/>
            <a:t>How will you pay the bills – Have you set up systems, have you taken Launch, have you prepared</a:t>
          </a:r>
        </a:p>
      </dsp:txBody>
      <dsp:txXfrm>
        <a:off x="591332" y="2560254"/>
        <a:ext cx="9924267" cy="511976"/>
      </dsp:txXfrm>
    </dsp:sp>
    <dsp:sp modelId="{3F7665DC-EE14-44A2-AEE1-B71D3F7E32F8}">
      <dsp:nvSpPr>
        <dsp:cNvPr id="0" name=""/>
        <dsp:cNvSpPr/>
      </dsp:nvSpPr>
      <dsp:spPr>
        <a:xfrm>
          <a:off x="0" y="3200224"/>
          <a:ext cx="10515600" cy="5119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289276-266F-4B36-9EAC-22C94B6EEF85}">
      <dsp:nvSpPr>
        <dsp:cNvPr id="0" name=""/>
        <dsp:cNvSpPr/>
      </dsp:nvSpPr>
      <dsp:spPr>
        <a:xfrm>
          <a:off x="154872" y="3315419"/>
          <a:ext cx="281587" cy="28158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AECFE7-47FC-405C-890F-F4E730A538CB}">
      <dsp:nvSpPr>
        <dsp:cNvPr id="0" name=""/>
        <dsp:cNvSpPr/>
      </dsp:nvSpPr>
      <dsp:spPr>
        <a:xfrm>
          <a:off x="591332" y="3200224"/>
          <a:ext cx="9924267" cy="511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84" tIns="54184" rIns="54184" bIns="54184" numCol="1" spcCol="1270" anchor="ctr" anchorCtr="0">
          <a:noAutofit/>
        </a:bodyPr>
        <a:lstStyle/>
        <a:p>
          <a:pPr marL="0" lvl="0" indent="0" algn="l" defTabSz="711200">
            <a:lnSpc>
              <a:spcPct val="100000"/>
            </a:lnSpc>
            <a:spcBef>
              <a:spcPct val="0"/>
            </a:spcBef>
            <a:spcAft>
              <a:spcPct val="35000"/>
            </a:spcAft>
            <a:buNone/>
          </a:pPr>
          <a:r>
            <a:rPr lang="en-US" sz="1600" kern="1200" dirty="0"/>
            <a:t>Don’t forget to stick to your values/morals – they will not allow you to fail</a:t>
          </a:r>
        </a:p>
      </dsp:txBody>
      <dsp:txXfrm>
        <a:off x="591332" y="3200224"/>
        <a:ext cx="9924267" cy="511976"/>
      </dsp:txXfrm>
    </dsp:sp>
    <dsp:sp modelId="{9CEB4B51-5DDC-4D1F-AE86-38BF5748B859}">
      <dsp:nvSpPr>
        <dsp:cNvPr id="0" name=""/>
        <dsp:cNvSpPr/>
      </dsp:nvSpPr>
      <dsp:spPr>
        <a:xfrm>
          <a:off x="0" y="3840195"/>
          <a:ext cx="10515600" cy="51197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560E80-D8E2-452A-8E0D-75363CA60B34}">
      <dsp:nvSpPr>
        <dsp:cNvPr id="0" name=""/>
        <dsp:cNvSpPr/>
      </dsp:nvSpPr>
      <dsp:spPr>
        <a:xfrm>
          <a:off x="154872" y="3955390"/>
          <a:ext cx="281587" cy="28158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3F63C4-DAE4-4982-BE2F-2311E265A9BB}">
      <dsp:nvSpPr>
        <dsp:cNvPr id="0" name=""/>
        <dsp:cNvSpPr/>
      </dsp:nvSpPr>
      <dsp:spPr>
        <a:xfrm>
          <a:off x="591332" y="3840195"/>
          <a:ext cx="9924267" cy="511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84" tIns="54184" rIns="54184" bIns="54184" numCol="1" spcCol="1270" anchor="ctr" anchorCtr="0">
          <a:noAutofit/>
        </a:bodyPr>
        <a:lstStyle/>
        <a:p>
          <a:pPr marL="0" lvl="0" indent="0" algn="l" defTabSz="711200">
            <a:lnSpc>
              <a:spcPct val="100000"/>
            </a:lnSpc>
            <a:spcBef>
              <a:spcPct val="0"/>
            </a:spcBef>
            <a:spcAft>
              <a:spcPct val="35000"/>
            </a:spcAft>
            <a:buNone/>
          </a:pPr>
          <a:r>
            <a:rPr lang="en-US" sz="1600" kern="1200" dirty="0"/>
            <a:t>Prepare for the Grand Opening</a:t>
          </a:r>
        </a:p>
      </dsp:txBody>
      <dsp:txXfrm>
        <a:off x="591332" y="3840195"/>
        <a:ext cx="9924267" cy="5119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3356E-B2C1-4699-AA86-E841609E10A3}">
      <dsp:nvSpPr>
        <dsp:cNvPr id="0" name=""/>
        <dsp:cNvSpPr/>
      </dsp:nvSpPr>
      <dsp:spPr>
        <a:xfrm>
          <a:off x="1810526" y="1206378"/>
          <a:ext cx="385130" cy="91440"/>
        </a:xfrm>
        <a:custGeom>
          <a:avLst/>
          <a:gdLst/>
          <a:ahLst/>
          <a:cxnLst/>
          <a:rect l="0" t="0" r="0" b="0"/>
          <a:pathLst>
            <a:path>
              <a:moveTo>
                <a:pt x="0" y="45720"/>
              </a:moveTo>
              <a:lnTo>
                <a:pt x="385130"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92698" y="1250019"/>
        <a:ext cx="20786" cy="4157"/>
      </dsp:txXfrm>
    </dsp:sp>
    <dsp:sp modelId="{95FFE433-2EF7-4261-8744-8047F25E6C38}">
      <dsp:nvSpPr>
        <dsp:cNvPr id="0" name=""/>
        <dsp:cNvSpPr/>
      </dsp:nvSpPr>
      <dsp:spPr>
        <a:xfrm>
          <a:off x="4801" y="709840"/>
          <a:ext cx="1807525" cy="108451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570" tIns="92970" rIns="88570" bIns="92970" numCol="1" spcCol="1270" anchor="ctr" anchorCtr="0">
          <a:noAutofit/>
        </a:bodyPr>
        <a:lstStyle/>
        <a:p>
          <a:pPr marL="0" lvl="0" indent="0" algn="ctr" defTabSz="844550">
            <a:lnSpc>
              <a:spcPct val="100000"/>
            </a:lnSpc>
            <a:spcBef>
              <a:spcPct val="0"/>
            </a:spcBef>
            <a:spcAft>
              <a:spcPct val="35000"/>
            </a:spcAft>
            <a:buNone/>
          </a:pPr>
          <a:r>
            <a:rPr lang="en-US" sz="1900" kern="1200"/>
            <a:t>Computer Folders for Each Listing</a:t>
          </a:r>
        </a:p>
      </dsp:txBody>
      <dsp:txXfrm>
        <a:off x="4801" y="709840"/>
        <a:ext cx="1807525" cy="1084515"/>
      </dsp:txXfrm>
    </dsp:sp>
    <dsp:sp modelId="{A353422B-9998-4F47-A77B-3878C10FC711}">
      <dsp:nvSpPr>
        <dsp:cNvPr id="0" name=""/>
        <dsp:cNvSpPr/>
      </dsp:nvSpPr>
      <dsp:spPr>
        <a:xfrm>
          <a:off x="4033782" y="1206378"/>
          <a:ext cx="385130" cy="91440"/>
        </a:xfrm>
        <a:custGeom>
          <a:avLst/>
          <a:gdLst/>
          <a:ahLst/>
          <a:cxnLst/>
          <a:rect l="0" t="0" r="0" b="0"/>
          <a:pathLst>
            <a:path>
              <a:moveTo>
                <a:pt x="0" y="45720"/>
              </a:moveTo>
              <a:lnTo>
                <a:pt x="385130"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15954" y="1250019"/>
        <a:ext cx="20786" cy="4157"/>
      </dsp:txXfrm>
    </dsp:sp>
    <dsp:sp modelId="{BE23ED96-1441-4B29-87BB-739C61CADD1B}">
      <dsp:nvSpPr>
        <dsp:cNvPr id="0" name=""/>
        <dsp:cNvSpPr/>
      </dsp:nvSpPr>
      <dsp:spPr>
        <a:xfrm>
          <a:off x="2228057" y="709840"/>
          <a:ext cx="1807525" cy="108451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570" tIns="92970" rIns="88570" bIns="92970" numCol="1" spcCol="1270" anchor="ctr" anchorCtr="0">
          <a:noAutofit/>
        </a:bodyPr>
        <a:lstStyle/>
        <a:p>
          <a:pPr marL="0" lvl="0" indent="0" algn="ctr" defTabSz="844550">
            <a:lnSpc>
              <a:spcPct val="100000"/>
            </a:lnSpc>
            <a:spcBef>
              <a:spcPct val="0"/>
            </a:spcBef>
            <a:spcAft>
              <a:spcPct val="35000"/>
            </a:spcAft>
            <a:buNone/>
          </a:pPr>
          <a:r>
            <a:rPr lang="en-US" sz="1900" kern="1200"/>
            <a:t>Pre-Listing Interview</a:t>
          </a:r>
        </a:p>
      </dsp:txBody>
      <dsp:txXfrm>
        <a:off x="2228057" y="709840"/>
        <a:ext cx="1807525" cy="1084515"/>
      </dsp:txXfrm>
    </dsp:sp>
    <dsp:sp modelId="{0898DA10-F478-40E8-812F-229957E0F952}">
      <dsp:nvSpPr>
        <dsp:cNvPr id="0" name=""/>
        <dsp:cNvSpPr/>
      </dsp:nvSpPr>
      <dsp:spPr>
        <a:xfrm>
          <a:off x="908564" y="1792555"/>
          <a:ext cx="4446511" cy="385130"/>
        </a:xfrm>
        <a:custGeom>
          <a:avLst/>
          <a:gdLst/>
          <a:ahLst/>
          <a:cxnLst/>
          <a:rect l="0" t="0" r="0" b="0"/>
          <a:pathLst>
            <a:path>
              <a:moveTo>
                <a:pt x="4446511" y="0"/>
              </a:moveTo>
              <a:lnTo>
                <a:pt x="4446511" y="209665"/>
              </a:lnTo>
              <a:lnTo>
                <a:pt x="0" y="209665"/>
              </a:lnTo>
              <a:lnTo>
                <a:pt x="0" y="38513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20172" y="1983042"/>
        <a:ext cx="223295" cy="4157"/>
      </dsp:txXfrm>
    </dsp:sp>
    <dsp:sp modelId="{8C3491D9-944F-4B9F-B8DA-8DC7686CC87E}">
      <dsp:nvSpPr>
        <dsp:cNvPr id="0" name=""/>
        <dsp:cNvSpPr/>
      </dsp:nvSpPr>
      <dsp:spPr>
        <a:xfrm>
          <a:off x="4451313" y="709840"/>
          <a:ext cx="1807525" cy="108451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570" tIns="92970" rIns="88570" bIns="92970" numCol="1" spcCol="1270" anchor="ctr" anchorCtr="0">
          <a:noAutofit/>
        </a:bodyPr>
        <a:lstStyle/>
        <a:p>
          <a:pPr marL="0" lvl="0" indent="0" algn="ctr" defTabSz="844550">
            <a:lnSpc>
              <a:spcPct val="100000"/>
            </a:lnSpc>
            <a:spcBef>
              <a:spcPct val="0"/>
            </a:spcBef>
            <a:spcAft>
              <a:spcPct val="35000"/>
            </a:spcAft>
            <a:buNone/>
          </a:pPr>
          <a:r>
            <a:rPr lang="en-US" sz="1900" kern="1200" dirty="0"/>
            <a:t>Listing Packets</a:t>
          </a:r>
        </a:p>
      </dsp:txBody>
      <dsp:txXfrm>
        <a:off x="4451313" y="709840"/>
        <a:ext cx="1807525" cy="1084515"/>
      </dsp:txXfrm>
    </dsp:sp>
    <dsp:sp modelId="{4834E32B-FD14-4FD0-9180-37EA63BF40C1}">
      <dsp:nvSpPr>
        <dsp:cNvPr id="0" name=""/>
        <dsp:cNvSpPr/>
      </dsp:nvSpPr>
      <dsp:spPr>
        <a:xfrm>
          <a:off x="1810526" y="2706624"/>
          <a:ext cx="385130" cy="91440"/>
        </a:xfrm>
        <a:custGeom>
          <a:avLst/>
          <a:gdLst/>
          <a:ahLst/>
          <a:cxnLst/>
          <a:rect l="0" t="0" r="0" b="0"/>
          <a:pathLst>
            <a:path>
              <a:moveTo>
                <a:pt x="0" y="45720"/>
              </a:moveTo>
              <a:lnTo>
                <a:pt x="385130"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92698" y="2750265"/>
        <a:ext cx="20786" cy="4157"/>
      </dsp:txXfrm>
    </dsp:sp>
    <dsp:sp modelId="{DEE921FE-DFE0-4BBD-9E06-D094DA9993F9}">
      <dsp:nvSpPr>
        <dsp:cNvPr id="0" name=""/>
        <dsp:cNvSpPr/>
      </dsp:nvSpPr>
      <dsp:spPr>
        <a:xfrm>
          <a:off x="4801" y="2210086"/>
          <a:ext cx="1807525" cy="108451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570" tIns="92970" rIns="88570" bIns="92970" numCol="1" spcCol="1270" anchor="ctr" anchorCtr="0">
          <a:noAutofit/>
        </a:bodyPr>
        <a:lstStyle/>
        <a:p>
          <a:pPr marL="0" lvl="0" indent="0" algn="ctr" defTabSz="844550">
            <a:lnSpc>
              <a:spcPct val="100000"/>
            </a:lnSpc>
            <a:spcBef>
              <a:spcPct val="0"/>
            </a:spcBef>
            <a:spcAft>
              <a:spcPct val="35000"/>
            </a:spcAft>
            <a:buNone/>
          </a:pPr>
          <a:r>
            <a:rPr lang="en-US" sz="1900" kern="1200"/>
            <a:t>Listing Presentation</a:t>
          </a:r>
        </a:p>
      </dsp:txBody>
      <dsp:txXfrm>
        <a:off x="4801" y="2210086"/>
        <a:ext cx="1807525" cy="1084515"/>
      </dsp:txXfrm>
    </dsp:sp>
    <dsp:sp modelId="{F31FA1B2-E05C-42D6-A189-11F11BCAD65C}">
      <dsp:nvSpPr>
        <dsp:cNvPr id="0" name=""/>
        <dsp:cNvSpPr/>
      </dsp:nvSpPr>
      <dsp:spPr>
        <a:xfrm>
          <a:off x="4033782" y="2706624"/>
          <a:ext cx="385130" cy="91440"/>
        </a:xfrm>
        <a:custGeom>
          <a:avLst/>
          <a:gdLst/>
          <a:ahLst/>
          <a:cxnLst/>
          <a:rect l="0" t="0" r="0" b="0"/>
          <a:pathLst>
            <a:path>
              <a:moveTo>
                <a:pt x="0" y="45720"/>
              </a:moveTo>
              <a:lnTo>
                <a:pt x="385130"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15954" y="2750265"/>
        <a:ext cx="20786" cy="4157"/>
      </dsp:txXfrm>
    </dsp:sp>
    <dsp:sp modelId="{A007231C-D16E-4CA7-8F52-8E9DB676927B}">
      <dsp:nvSpPr>
        <dsp:cNvPr id="0" name=""/>
        <dsp:cNvSpPr/>
      </dsp:nvSpPr>
      <dsp:spPr>
        <a:xfrm>
          <a:off x="2228057" y="2210086"/>
          <a:ext cx="1807525" cy="108451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570" tIns="92970" rIns="88570" bIns="92970" numCol="1" spcCol="1270" anchor="ctr" anchorCtr="0">
          <a:noAutofit/>
        </a:bodyPr>
        <a:lstStyle/>
        <a:p>
          <a:pPr marL="0" lvl="0" indent="0" algn="ctr" defTabSz="844550">
            <a:lnSpc>
              <a:spcPct val="100000"/>
            </a:lnSpc>
            <a:spcBef>
              <a:spcPct val="0"/>
            </a:spcBef>
            <a:spcAft>
              <a:spcPct val="35000"/>
            </a:spcAft>
            <a:buNone/>
          </a:pPr>
          <a:r>
            <a:rPr lang="en-US" sz="1900" kern="1200"/>
            <a:t>Resume</a:t>
          </a:r>
        </a:p>
      </dsp:txBody>
      <dsp:txXfrm>
        <a:off x="2228057" y="2210086"/>
        <a:ext cx="1807525" cy="1084515"/>
      </dsp:txXfrm>
    </dsp:sp>
    <dsp:sp modelId="{8206D41C-663F-45C9-9D6B-72C7C1F85C33}">
      <dsp:nvSpPr>
        <dsp:cNvPr id="0" name=""/>
        <dsp:cNvSpPr/>
      </dsp:nvSpPr>
      <dsp:spPr>
        <a:xfrm>
          <a:off x="908564" y="3292801"/>
          <a:ext cx="4446511" cy="385130"/>
        </a:xfrm>
        <a:custGeom>
          <a:avLst/>
          <a:gdLst/>
          <a:ahLst/>
          <a:cxnLst/>
          <a:rect l="0" t="0" r="0" b="0"/>
          <a:pathLst>
            <a:path>
              <a:moveTo>
                <a:pt x="4446511" y="0"/>
              </a:moveTo>
              <a:lnTo>
                <a:pt x="4446511" y="209665"/>
              </a:lnTo>
              <a:lnTo>
                <a:pt x="0" y="209665"/>
              </a:lnTo>
              <a:lnTo>
                <a:pt x="0" y="38513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20172" y="3483288"/>
        <a:ext cx="223295" cy="4157"/>
      </dsp:txXfrm>
    </dsp:sp>
    <dsp:sp modelId="{375BC773-2DC8-43D1-9255-B2DECBE71161}">
      <dsp:nvSpPr>
        <dsp:cNvPr id="0" name=""/>
        <dsp:cNvSpPr/>
      </dsp:nvSpPr>
      <dsp:spPr>
        <a:xfrm>
          <a:off x="4451313" y="2210086"/>
          <a:ext cx="1807525" cy="108451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570" tIns="92970" rIns="88570" bIns="92970" numCol="1" spcCol="1270" anchor="ctr" anchorCtr="0">
          <a:noAutofit/>
        </a:bodyPr>
        <a:lstStyle/>
        <a:p>
          <a:pPr marL="0" lvl="0" indent="0" algn="ctr" defTabSz="844550">
            <a:lnSpc>
              <a:spcPct val="100000"/>
            </a:lnSpc>
            <a:spcBef>
              <a:spcPct val="0"/>
            </a:spcBef>
            <a:spcAft>
              <a:spcPct val="35000"/>
            </a:spcAft>
            <a:buNone/>
          </a:pPr>
          <a:r>
            <a:rPr lang="en-US" sz="1900" kern="1200"/>
            <a:t>Marketing Plan</a:t>
          </a:r>
        </a:p>
      </dsp:txBody>
      <dsp:txXfrm>
        <a:off x="4451313" y="2210086"/>
        <a:ext cx="1807525" cy="1084515"/>
      </dsp:txXfrm>
    </dsp:sp>
    <dsp:sp modelId="{59AB092D-19DC-4747-91DA-7F16F425A3E7}">
      <dsp:nvSpPr>
        <dsp:cNvPr id="0" name=""/>
        <dsp:cNvSpPr/>
      </dsp:nvSpPr>
      <dsp:spPr>
        <a:xfrm>
          <a:off x="4801" y="3710332"/>
          <a:ext cx="1807525" cy="108451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570" tIns="92970" rIns="88570" bIns="92970" numCol="1" spcCol="1270" anchor="ctr" anchorCtr="0">
          <a:noAutofit/>
        </a:bodyPr>
        <a:lstStyle/>
        <a:p>
          <a:pPr marL="0" lvl="0" indent="0" algn="ctr" defTabSz="844550">
            <a:lnSpc>
              <a:spcPct val="100000"/>
            </a:lnSpc>
            <a:spcBef>
              <a:spcPct val="0"/>
            </a:spcBef>
            <a:spcAft>
              <a:spcPct val="35000"/>
            </a:spcAft>
            <a:buNone/>
          </a:pPr>
          <a:r>
            <a:rPr lang="en-US" sz="1900" kern="1200"/>
            <a:t>Follow-Up Plan</a:t>
          </a:r>
        </a:p>
      </dsp:txBody>
      <dsp:txXfrm>
        <a:off x="4801" y="3710332"/>
        <a:ext cx="1807525" cy="10845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48553-D31A-4AFD-8938-9CE7C8AA6E78}">
      <dsp:nvSpPr>
        <dsp:cNvPr id="0" name=""/>
        <dsp:cNvSpPr/>
      </dsp:nvSpPr>
      <dsp:spPr>
        <a:xfrm>
          <a:off x="0" y="4058"/>
          <a:ext cx="10515600" cy="13267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kern="1200" dirty="0"/>
            <a:t>1) </a:t>
          </a:r>
          <a:r>
            <a:rPr lang="en-US" sz="2800" kern="1200" dirty="0"/>
            <a:t>How are you going to sell my home? </a:t>
          </a:r>
        </a:p>
      </dsp:txBody>
      <dsp:txXfrm>
        <a:off x="64768" y="68826"/>
        <a:ext cx="10386064" cy="1197244"/>
      </dsp:txXfrm>
    </dsp:sp>
    <dsp:sp modelId="{0D4808F2-E8B6-455E-B38F-89B8A86AE651}">
      <dsp:nvSpPr>
        <dsp:cNvPr id="0" name=""/>
        <dsp:cNvSpPr/>
      </dsp:nvSpPr>
      <dsp:spPr>
        <a:xfrm>
          <a:off x="0" y="1512279"/>
          <a:ext cx="10515600" cy="13267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kern="1200" dirty="0"/>
            <a:t>2)  </a:t>
          </a:r>
          <a:r>
            <a:rPr lang="en-US" sz="2800" kern="1200" dirty="0"/>
            <a:t>How long will the process take? </a:t>
          </a:r>
        </a:p>
      </dsp:txBody>
      <dsp:txXfrm>
        <a:off x="64768" y="1577047"/>
        <a:ext cx="10386064" cy="1197244"/>
      </dsp:txXfrm>
    </dsp:sp>
    <dsp:sp modelId="{94CD585B-14BF-4467-97D4-9EBDCEE20E6F}">
      <dsp:nvSpPr>
        <dsp:cNvPr id="0" name=""/>
        <dsp:cNvSpPr/>
      </dsp:nvSpPr>
      <dsp:spPr>
        <a:xfrm>
          <a:off x="0" y="2998446"/>
          <a:ext cx="10515600" cy="13267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kern="1200" dirty="0"/>
            <a:t>3)  </a:t>
          </a:r>
          <a:r>
            <a:rPr lang="en-US" sz="2800" kern="1200" dirty="0"/>
            <a:t>What is it going to cost me?</a:t>
          </a:r>
        </a:p>
      </dsp:txBody>
      <dsp:txXfrm>
        <a:off x="64768" y="3063214"/>
        <a:ext cx="10386064" cy="11972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51341B-3138-4182-BD99-960B93574132}">
      <dsp:nvSpPr>
        <dsp:cNvPr id="0" name=""/>
        <dsp:cNvSpPr/>
      </dsp:nvSpPr>
      <dsp:spPr>
        <a:xfrm>
          <a:off x="0" y="11031"/>
          <a:ext cx="10515600" cy="5999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377EE2-75C0-423A-9F24-8F14725E38D2}">
      <dsp:nvSpPr>
        <dsp:cNvPr id="0" name=""/>
        <dsp:cNvSpPr/>
      </dsp:nvSpPr>
      <dsp:spPr>
        <a:xfrm>
          <a:off x="181488" y="136399"/>
          <a:ext cx="329979" cy="3299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9979F1-726E-41AF-BFAD-16AFA0642D0C}">
      <dsp:nvSpPr>
        <dsp:cNvPr id="0" name=""/>
        <dsp:cNvSpPr/>
      </dsp:nvSpPr>
      <dsp:spPr>
        <a:xfrm>
          <a:off x="692956" y="1407"/>
          <a:ext cx="9822643" cy="599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96" tIns="63496" rIns="63496" bIns="63496" numCol="1" spcCol="1270" anchor="ctr" anchorCtr="0">
          <a:noAutofit/>
        </a:bodyPr>
        <a:lstStyle/>
        <a:p>
          <a:pPr marL="0" lvl="0" indent="0" algn="l" defTabSz="844550">
            <a:lnSpc>
              <a:spcPct val="90000"/>
            </a:lnSpc>
            <a:spcBef>
              <a:spcPct val="0"/>
            </a:spcBef>
            <a:spcAft>
              <a:spcPct val="35000"/>
            </a:spcAft>
            <a:buNone/>
          </a:pPr>
          <a:r>
            <a:rPr lang="en-US" sz="1900" b="0" kern="1200" dirty="0"/>
            <a:t>Listing Presentation – Moxi Present Branded to You</a:t>
          </a:r>
        </a:p>
      </dsp:txBody>
      <dsp:txXfrm>
        <a:off x="692956" y="1407"/>
        <a:ext cx="9822643" cy="599962"/>
      </dsp:txXfrm>
    </dsp:sp>
    <dsp:sp modelId="{119A40E8-D8B1-4CF2-9C5A-199C941BF49D}">
      <dsp:nvSpPr>
        <dsp:cNvPr id="0" name=""/>
        <dsp:cNvSpPr/>
      </dsp:nvSpPr>
      <dsp:spPr>
        <a:xfrm>
          <a:off x="0" y="751361"/>
          <a:ext cx="10515600" cy="5999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F04860-ACEB-45D7-B5E8-E6F5766DAFAA}">
      <dsp:nvSpPr>
        <dsp:cNvPr id="0" name=""/>
        <dsp:cNvSpPr/>
      </dsp:nvSpPr>
      <dsp:spPr>
        <a:xfrm>
          <a:off x="181488" y="886352"/>
          <a:ext cx="329979" cy="3299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8F8A8D-7B36-4F7F-8837-B1E02E5564DB}">
      <dsp:nvSpPr>
        <dsp:cNvPr id="0" name=""/>
        <dsp:cNvSpPr/>
      </dsp:nvSpPr>
      <dsp:spPr>
        <a:xfrm>
          <a:off x="692956" y="751361"/>
          <a:ext cx="9822643" cy="599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96" tIns="63496" rIns="63496" bIns="63496" numCol="1" spcCol="1270" anchor="ctr" anchorCtr="0">
          <a:noAutofit/>
        </a:bodyPr>
        <a:lstStyle/>
        <a:p>
          <a:pPr marL="0" lvl="0" indent="0" algn="l" defTabSz="844550">
            <a:lnSpc>
              <a:spcPct val="90000"/>
            </a:lnSpc>
            <a:spcBef>
              <a:spcPct val="0"/>
            </a:spcBef>
            <a:spcAft>
              <a:spcPct val="35000"/>
            </a:spcAft>
            <a:buNone/>
          </a:pPr>
          <a:r>
            <a:rPr lang="en-US" sz="1900" kern="1200" dirty="0"/>
            <a:t>Comps - CMA or RPR and prepare for Zillow’s Zestimate</a:t>
          </a:r>
        </a:p>
      </dsp:txBody>
      <dsp:txXfrm>
        <a:off x="692956" y="751361"/>
        <a:ext cx="9822643" cy="599962"/>
      </dsp:txXfrm>
    </dsp:sp>
    <dsp:sp modelId="{20B4C61A-2FF4-4409-9FCD-0E9C82DB5DD1}">
      <dsp:nvSpPr>
        <dsp:cNvPr id="0" name=""/>
        <dsp:cNvSpPr/>
      </dsp:nvSpPr>
      <dsp:spPr>
        <a:xfrm>
          <a:off x="0" y="1501314"/>
          <a:ext cx="10515600" cy="5999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7FF1F6-9401-4439-A279-BBFF4FD78CD6}">
      <dsp:nvSpPr>
        <dsp:cNvPr id="0" name=""/>
        <dsp:cNvSpPr/>
      </dsp:nvSpPr>
      <dsp:spPr>
        <a:xfrm>
          <a:off x="181488" y="1636305"/>
          <a:ext cx="329979" cy="32997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3F900B-8155-4F57-B71F-49E1D7BBCBDF}">
      <dsp:nvSpPr>
        <dsp:cNvPr id="0" name=""/>
        <dsp:cNvSpPr/>
      </dsp:nvSpPr>
      <dsp:spPr>
        <a:xfrm>
          <a:off x="692956" y="1501314"/>
          <a:ext cx="9822643" cy="599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96" tIns="63496" rIns="63496" bIns="63496" numCol="1" spcCol="1270" anchor="ctr" anchorCtr="0">
          <a:noAutofit/>
        </a:bodyPr>
        <a:lstStyle/>
        <a:p>
          <a:pPr marL="0" lvl="0" indent="0" algn="l" defTabSz="844550">
            <a:lnSpc>
              <a:spcPct val="90000"/>
            </a:lnSpc>
            <a:spcBef>
              <a:spcPct val="0"/>
            </a:spcBef>
            <a:spcAft>
              <a:spcPct val="35000"/>
            </a:spcAft>
            <a:buNone/>
          </a:pPr>
          <a:r>
            <a:rPr lang="en-US" sz="1900" kern="1200" dirty="0"/>
            <a:t>KAAR MLS Stats – obtain from Claudia</a:t>
          </a:r>
        </a:p>
      </dsp:txBody>
      <dsp:txXfrm>
        <a:off x="692956" y="1501314"/>
        <a:ext cx="9822643" cy="599962"/>
      </dsp:txXfrm>
    </dsp:sp>
    <dsp:sp modelId="{5CD83D63-D54B-4660-99C8-9AB85E9B50A1}">
      <dsp:nvSpPr>
        <dsp:cNvPr id="0" name=""/>
        <dsp:cNvSpPr/>
      </dsp:nvSpPr>
      <dsp:spPr>
        <a:xfrm>
          <a:off x="0" y="2251267"/>
          <a:ext cx="10515600" cy="5999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339D79-F21B-41B6-BF3F-A6AA6CA8EF83}">
      <dsp:nvSpPr>
        <dsp:cNvPr id="0" name=""/>
        <dsp:cNvSpPr/>
      </dsp:nvSpPr>
      <dsp:spPr>
        <a:xfrm>
          <a:off x="181488" y="2386258"/>
          <a:ext cx="329979" cy="32997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E3F2EE-1219-40D0-91F6-48761E535877}">
      <dsp:nvSpPr>
        <dsp:cNvPr id="0" name=""/>
        <dsp:cNvSpPr/>
      </dsp:nvSpPr>
      <dsp:spPr>
        <a:xfrm>
          <a:off x="692956" y="2251267"/>
          <a:ext cx="9822643" cy="599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96" tIns="63496" rIns="63496" bIns="63496" numCol="1" spcCol="1270" anchor="ctr" anchorCtr="0">
          <a:noAutofit/>
        </a:bodyPr>
        <a:lstStyle/>
        <a:p>
          <a:pPr marL="0" lvl="0" indent="0" algn="l" defTabSz="844550">
            <a:lnSpc>
              <a:spcPct val="90000"/>
            </a:lnSpc>
            <a:spcBef>
              <a:spcPct val="0"/>
            </a:spcBef>
            <a:spcAft>
              <a:spcPct val="35000"/>
            </a:spcAft>
            <a:buNone/>
          </a:pPr>
          <a:r>
            <a:rPr lang="en-US" sz="1900" kern="1200" dirty="0"/>
            <a:t> TAR Listing Agreement and Disclosures – 2 Copies</a:t>
          </a:r>
        </a:p>
      </dsp:txBody>
      <dsp:txXfrm>
        <a:off x="692956" y="2251267"/>
        <a:ext cx="9822643" cy="599962"/>
      </dsp:txXfrm>
    </dsp:sp>
    <dsp:sp modelId="{7091D502-9A69-4773-AEA9-E28D60776C1B}">
      <dsp:nvSpPr>
        <dsp:cNvPr id="0" name=""/>
        <dsp:cNvSpPr/>
      </dsp:nvSpPr>
      <dsp:spPr>
        <a:xfrm>
          <a:off x="0" y="3001220"/>
          <a:ext cx="10515600" cy="5999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D0C946-0EE2-44B3-8A7E-293AD5C55E92}">
      <dsp:nvSpPr>
        <dsp:cNvPr id="0" name=""/>
        <dsp:cNvSpPr/>
      </dsp:nvSpPr>
      <dsp:spPr>
        <a:xfrm>
          <a:off x="181488" y="3136211"/>
          <a:ext cx="329979" cy="32997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8EAC9A-C52C-4963-9ED1-DFE39B6FD88C}">
      <dsp:nvSpPr>
        <dsp:cNvPr id="0" name=""/>
        <dsp:cNvSpPr/>
      </dsp:nvSpPr>
      <dsp:spPr>
        <a:xfrm>
          <a:off x="692956" y="3001220"/>
          <a:ext cx="9822643" cy="599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96" tIns="63496" rIns="63496" bIns="63496" numCol="1" spcCol="1270" anchor="ctr" anchorCtr="0">
          <a:noAutofit/>
        </a:bodyPr>
        <a:lstStyle/>
        <a:p>
          <a:pPr marL="0" lvl="0" indent="0" algn="l" defTabSz="844550">
            <a:lnSpc>
              <a:spcPct val="90000"/>
            </a:lnSpc>
            <a:spcBef>
              <a:spcPct val="0"/>
            </a:spcBef>
            <a:spcAft>
              <a:spcPct val="35000"/>
            </a:spcAft>
            <a:buNone/>
          </a:pPr>
          <a:r>
            <a:rPr lang="en-US" sz="1900" kern="1200" dirty="0"/>
            <a:t>Sample Marketing Binder or Flyers</a:t>
          </a:r>
        </a:p>
      </dsp:txBody>
      <dsp:txXfrm>
        <a:off x="692956" y="3001220"/>
        <a:ext cx="9822643" cy="599962"/>
      </dsp:txXfrm>
    </dsp:sp>
    <dsp:sp modelId="{71BA583C-6732-4AC1-B70B-DDF1A3A99848}">
      <dsp:nvSpPr>
        <dsp:cNvPr id="0" name=""/>
        <dsp:cNvSpPr/>
      </dsp:nvSpPr>
      <dsp:spPr>
        <a:xfrm>
          <a:off x="0" y="3751173"/>
          <a:ext cx="10515600" cy="5999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641BC2-78C7-4D1F-9503-40CFD879B0EB}">
      <dsp:nvSpPr>
        <dsp:cNvPr id="0" name=""/>
        <dsp:cNvSpPr/>
      </dsp:nvSpPr>
      <dsp:spPr>
        <a:xfrm>
          <a:off x="181488" y="3886165"/>
          <a:ext cx="329979" cy="32997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0F8D7A-777B-42E4-B753-27BA9A599099}">
      <dsp:nvSpPr>
        <dsp:cNvPr id="0" name=""/>
        <dsp:cNvSpPr/>
      </dsp:nvSpPr>
      <dsp:spPr>
        <a:xfrm>
          <a:off x="692956" y="3751173"/>
          <a:ext cx="9822643" cy="599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96" tIns="63496" rIns="63496" bIns="63496" numCol="1" spcCol="1270" anchor="ctr" anchorCtr="0">
          <a:noAutofit/>
        </a:bodyPr>
        <a:lstStyle/>
        <a:p>
          <a:pPr marL="0" lvl="0" indent="0" algn="l" defTabSz="844550">
            <a:lnSpc>
              <a:spcPct val="90000"/>
            </a:lnSpc>
            <a:spcBef>
              <a:spcPct val="0"/>
            </a:spcBef>
            <a:spcAft>
              <a:spcPct val="35000"/>
            </a:spcAft>
            <a:buNone/>
          </a:pPr>
          <a:r>
            <a:rPr lang="en-US" sz="1900" kern="1200"/>
            <a:t>Business Cards, Contractor List</a:t>
          </a:r>
        </a:p>
      </dsp:txBody>
      <dsp:txXfrm>
        <a:off x="692956" y="3751173"/>
        <a:ext cx="9822643" cy="5999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A11B12-DE5A-4771-B894-26DE58183739}">
      <dsp:nvSpPr>
        <dsp:cNvPr id="0" name=""/>
        <dsp:cNvSpPr/>
      </dsp:nvSpPr>
      <dsp:spPr>
        <a:xfrm>
          <a:off x="0" y="2125"/>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EBE25C-19CA-4B1A-9A78-EE13E0156D26}">
      <dsp:nvSpPr>
        <dsp:cNvPr id="0" name=""/>
        <dsp:cNvSpPr/>
      </dsp:nvSpPr>
      <dsp:spPr>
        <a:xfrm>
          <a:off x="0" y="2125"/>
          <a:ext cx="10515600" cy="724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dirty="0"/>
            <a:t>Pre-Listing Consultation </a:t>
          </a:r>
        </a:p>
      </dsp:txBody>
      <dsp:txXfrm>
        <a:off x="0" y="2125"/>
        <a:ext cx="10515600" cy="724715"/>
      </dsp:txXfrm>
    </dsp:sp>
    <dsp:sp modelId="{841ECE31-4805-41F9-BFA7-52F52AB6DBAE}">
      <dsp:nvSpPr>
        <dsp:cNvPr id="0" name=""/>
        <dsp:cNvSpPr/>
      </dsp:nvSpPr>
      <dsp:spPr>
        <a:xfrm>
          <a:off x="0" y="72684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834F09-A641-4BBB-9636-531EDF8AB2E8}">
      <dsp:nvSpPr>
        <dsp:cNvPr id="0" name=""/>
        <dsp:cNvSpPr/>
      </dsp:nvSpPr>
      <dsp:spPr>
        <a:xfrm>
          <a:off x="0" y="726840"/>
          <a:ext cx="10515600" cy="724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Discuss market price and timeline</a:t>
          </a:r>
          <a:endParaRPr lang="en-US" sz="2000" kern="1200" dirty="0"/>
        </a:p>
      </dsp:txBody>
      <dsp:txXfrm>
        <a:off x="0" y="726840"/>
        <a:ext cx="10515600" cy="724715"/>
      </dsp:txXfrm>
    </dsp:sp>
    <dsp:sp modelId="{4DD31A6E-DE80-4FB7-92BB-EE1E8C31252D}">
      <dsp:nvSpPr>
        <dsp:cNvPr id="0" name=""/>
        <dsp:cNvSpPr/>
      </dsp:nvSpPr>
      <dsp:spPr>
        <a:xfrm>
          <a:off x="0" y="1451556"/>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373BCB-0C9F-41CA-81E8-74E7B68B9025}">
      <dsp:nvSpPr>
        <dsp:cNvPr id="0" name=""/>
        <dsp:cNvSpPr/>
      </dsp:nvSpPr>
      <dsp:spPr>
        <a:xfrm>
          <a:off x="0" y="1451556"/>
          <a:ext cx="10515600" cy="724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Discuss home preparation and required repairs</a:t>
          </a:r>
          <a:endParaRPr lang="en-US" sz="2000" kern="1200" dirty="0"/>
        </a:p>
      </dsp:txBody>
      <dsp:txXfrm>
        <a:off x="0" y="1451556"/>
        <a:ext cx="10515600" cy="724715"/>
      </dsp:txXfrm>
    </dsp:sp>
    <dsp:sp modelId="{8619DE68-DF4D-4C4E-8447-8C685DF5B9B9}">
      <dsp:nvSpPr>
        <dsp:cNvPr id="0" name=""/>
        <dsp:cNvSpPr/>
      </dsp:nvSpPr>
      <dsp:spPr>
        <a:xfrm>
          <a:off x="0" y="2176271"/>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97494C-A7DA-477C-B7FD-0C7A0DC2F9AF}">
      <dsp:nvSpPr>
        <dsp:cNvPr id="0" name=""/>
        <dsp:cNvSpPr/>
      </dsp:nvSpPr>
      <dsp:spPr>
        <a:xfrm>
          <a:off x="0" y="2176271"/>
          <a:ext cx="10515600" cy="724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Obtain home’s features and highlights for marketing purposes</a:t>
          </a:r>
        </a:p>
      </dsp:txBody>
      <dsp:txXfrm>
        <a:off x="0" y="2176271"/>
        <a:ext cx="10515600" cy="724715"/>
      </dsp:txXfrm>
    </dsp:sp>
    <dsp:sp modelId="{14265515-A00A-4C64-8CDC-0E3133F79A84}">
      <dsp:nvSpPr>
        <dsp:cNvPr id="0" name=""/>
        <dsp:cNvSpPr/>
      </dsp:nvSpPr>
      <dsp:spPr>
        <a:xfrm>
          <a:off x="0" y="2900987"/>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91C650-79E1-4838-BA85-75587822460C}">
      <dsp:nvSpPr>
        <dsp:cNvPr id="0" name=""/>
        <dsp:cNvSpPr/>
      </dsp:nvSpPr>
      <dsp:spPr>
        <a:xfrm>
          <a:off x="0" y="2900987"/>
          <a:ext cx="10515600" cy="724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Discuss security, access requirements  </a:t>
          </a:r>
          <a:endParaRPr lang="en-US" sz="2000" kern="1200" dirty="0"/>
        </a:p>
      </dsp:txBody>
      <dsp:txXfrm>
        <a:off x="0" y="2900987"/>
        <a:ext cx="10515600" cy="724715"/>
      </dsp:txXfrm>
    </dsp:sp>
    <dsp:sp modelId="{94BD1465-6B0C-492E-B671-C52BB1B70A08}">
      <dsp:nvSpPr>
        <dsp:cNvPr id="0" name=""/>
        <dsp:cNvSpPr/>
      </dsp:nvSpPr>
      <dsp:spPr>
        <a:xfrm>
          <a:off x="0" y="3625703"/>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25875F-DE70-42D5-9A28-67C141EBE57E}">
      <dsp:nvSpPr>
        <dsp:cNvPr id="0" name=""/>
        <dsp:cNvSpPr/>
      </dsp:nvSpPr>
      <dsp:spPr>
        <a:xfrm>
          <a:off x="0" y="3625703"/>
          <a:ext cx="10515600" cy="724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Review listing documents and disclosures</a:t>
          </a:r>
        </a:p>
      </dsp:txBody>
      <dsp:txXfrm>
        <a:off x="0" y="3625703"/>
        <a:ext cx="10515600" cy="7247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86631-3D30-4A43-9723-CA520C86D9A7}">
      <dsp:nvSpPr>
        <dsp:cNvPr id="0" name=""/>
        <dsp:cNvSpPr/>
      </dsp:nvSpPr>
      <dsp:spPr>
        <a:xfrm>
          <a:off x="0" y="581"/>
          <a:ext cx="1000622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6BF7B7-7C7B-4283-96A7-3F9D302FF210}">
      <dsp:nvSpPr>
        <dsp:cNvPr id="0" name=""/>
        <dsp:cNvSpPr/>
      </dsp:nvSpPr>
      <dsp:spPr>
        <a:xfrm>
          <a:off x="0" y="581"/>
          <a:ext cx="10006220" cy="680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dirty="0"/>
            <a:t>Listing and Marketing</a:t>
          </a:r>
          <a:endParaRPr lang="en-US" sz="3200" kern="1200" dirty="0"/>
        </a:p>
      </dsp:txBody>
      <dsp:txXfrm>
        <a:off x="0" y="581"/>
        <a:ext cx="10006220" cy="680477"/>
      </dsp:txXfrm>
    </dsp:sp>
    <dsp:sp modelId="{1C0F1C06-D940-4FA0-B575-7D7FA2C73D03}">
      <dsp:nvSpPr>
        <dsp:cNvPr id="0" name=""/>
        <dsp:cNvSpPr/>
      </dsp:nvSpPr>
      <dsp:spPr>
        <a:xfrm>
          <a:off x="0" y="681059"/>
          <a:ext cx="10006220" cy="0"/>
        </a:xfrm>
        <a:prstGeom prst="line">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27570D-0C28-4311-B471-306DC9D626B6}">
      <dsp:nvSpPr>
        <dsp:cNvPr id="0" name=""/>
        <dsp:cNvSpPr/>
      </dsp:nvSpPr>
      <dsp:spPr>
        <a:xfrm>
          <a:off x="0" y="681059"/>
          <a:ext cx="10006220" cy="680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Schedule professional photographer for interior, exterior, and grounds</a:t>
          </a:r>
        </a:p>
      </dsp:txBody>
      <dsp:txXfrm>
        <a:off x="0" y="681059"/>
        <a:ext cx="10006220" cy="680477"/>
      </dsp:txXfrm>
    </dsp:sp>
    <dsp:sp modelId="{EAE9267D-94A5-4E45-92F5-083D1CBC4B53}">
      <dsp:nvSpPr>
        <dsp:cNvPr id="0" name=""/>
        <dsp:cNvSpPr/>
      </dsp:nvSpPr>
      <dsp:spPr>
        <a:xfrm>
          <a:off x="0" y="1361536"/>
          <a:ext cx="1000622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78648A-5165-45BE-AB91-3B40ED38789A}">
      <dsp:nvSpPr>
        <dsp:cNvPr id="0" name=""/>
        <dsp:cNvSpPr/>
      </dsp:nvSpPr>
      <dsp:spPr>
        <a:xfrm>
          <a:off x="0" y="1361536"/>
          <a:ext cx="10006220" cy="680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Schedule drone photography footage or Matterport</a:t>
          </a:r>
        </a:p>
      </dsp:txBody>
      <dsp:txXfrm>
        <a:off x="0" y="1361536"/>
        <a:ext cx="10006220" cy="680477"/>
      </dsp:txXfrm>
    </dsp:sp>
    <dsp:sp modelId="{B75051CF-7BFF-4212-8416-3B9DEB94D305}">
      <dsp:nvSpPr>
        <dsp:cNvPr id="0" name=""/>
        <dsp:cNvSpPr/>
      </dsp:nvSpPr>
      <dsp:spPr>
        <a:xfrm>
          <a:off x="0" y="2042013"/>
          <a:ext cx="1000622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E4567D-956A-4E1E-8D8D-33C8130BB406}">
      <dsp:nvSpPr>
        <dsp:cNvPr id="0" name=""/>
        <dsp:cNvSpPr/>
      </dsp:nvSpPr>
      <dsp:spPr>
        <a:xfrm>
          <a:off x="0" y="2042013"/>
          <a:ext cx="10006220" cy="680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Schedule videographer for custom video tour of interior, exterior </a:t>
          </a:r>
        </a:p>
      </dsp:txBody>
      <dsp:txXfrm>
        <a:off x="0" y="2042013"/>
        <a:ext cx="10006220" cy="680477"/>
      </dsp:txXfrm>
    </dsp:sp>
    <dsp:sp modelId="{64316EB8-D476-4B9A-A8ED-4CF09B6E5251}">
      <dsp:nvSpPr>
        <dsp:cNvPr id="0" name=""/>
        <dsp:cNvSpPr/>
      </dsp:nvSpPr>
      <dsp:spPr>
        <a:xfrm>
          <a:off x="0" y="2722491"/>
          <a:ext cx="1000622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A7E62B-FCEE-4104-B154-C84110BE87B0}">
      <dsp:nvSpPr>
        <dsp:cNvPr id="0" name=""/>
        <dsp:cNvSpPr/>
      </dsp:nvSpPr>
      <dsp:spPr>
        <a:xfrm>
          <a:off x="0" y="2722491"/>
          <a:ext cx="10006220" cy="680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Measure all rooms </a:t>
          </a:r>
        </a:p>
      </dsp:txBody>
      <dsp:txXfrm>
        <a:off x="0" y="2722491"/>
        <a:ext cx="10006220" cy="680477"/>
      </dsp:txXfrm>
    </dsp:sp>
    <dsp:sp modelId="{76BCF171-9465-4AEE-AAF7-EC4EF925A7DC}">
      <dsp:nvSpPr>
        <dsp:cNvPr id="0" name=""/>
        <dsp:cNvSpPr/>
      </dsp:nvSpPr>
      <dsp:spPr>
        <a:xfrm>
          <a:off x="0" y="3402968"/>
          <a:ext cx="10006220" cy="0"/>
        </a:xfrm>
        <a:prstGeom prst="line">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2D3721-26C9-4BB2-A28F-C8A26035F638}">
      <dsp:nvSpPr>
        <dsp:cNvPr id="0" name=""/>
        <dsp:cNvSpPr/>
      </dsp:nvSpPr>
      <dsp:spPr>
        <a:xfrm>
          <a:off x="0" y="3402968"/>
          <a:ext cx="10006220" cy="680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Place in Multiple Listing Service uploading photos and video </a:t>
          </a:r>
        </a:p>
      </dsp:txBody>
      <dsp:txXfrm>
        <a:off x="0" y="3402968"/>
        <a:ext cx="10006220" cy="680477"/>
      </dsp:txXfrm>
    </dsp:sp>
    <dsp:sp modelId="{945B4B6F-7B61-4DB5-90A3-89E393A3F916}">
      <dsp:nvSpPr>
        <dsp:cNvPr id="0" name=""/>
        <dsp:cNvSpPr/>
      </dsp:nvSpPr>
      <dsp:spPr>
        <a:xfrm>
          <a:off x="0" y="4083445"/>
          <a:ext cx="1000622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8E818B-B0A2-4CAF-B452-FE2D598E44B2}">
      <dsp:nvSpPr>
        <dsp:cNvPr id="0" name=""/>
        <dsp:cNvSpPr/>
      </dsp:nvSpPr>
      <dsp:spPr>
        <a:xfrm>
          <a:off x="0" y="4083445"/>
          <a:ext cx="10006220" cy="680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Create advertising for social media platforms such as Facebook, Instagram, CBW’s Luxury Website, Pinterest, Twitter, </a:t>
          </a:r>
          <a:r>
            <a:rPr lang="en-US" sz="2000" kern="1200" dirty="0" err="1"/>
            <a:t>Adwerx</a:t>
          </a:r>
          <a:r>
            <a:rPr lang="en-US" sz="2000" kern="1200" dirty="0"/>
            <a:t>, </a:t>
          </a:r>
          <a:r>
            <a:rPr lang="en-US" sz="2000" kern="1200" dirty="0" err="1"/>
            <a:t>Paradym</a:t>
          </a:r>
          <a:r>
            <a:rPr lang="en-US" sz="2000" kern="1200" dirty="0"/>
            <a:t>, etc.</a:t>
          </a:r>
        </a:p>
      </dsp:txBody>
      <dsp:txXfrm>
        <a:off x="0" y="4083445"/>
        <a:ext cx="10006220" cy="6804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741D7D-2BB1-4AF9-B380-6B497CBF6F80}">
      <dsp:nvSpPr>
        <dsp:cNvPr id="0" name=""/>
        <dsp:cNvSpPr/>
      </dsp:nvSpPr>
      <dsp:spPr>
        <a:xfrm>
          <a:off x="0" y="578"/>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A07E75-8875-43E3-A4C7-FF5C8AC3E40A}">
      <dsp:nvSpPr>
        <dsp:cNvPr id="0" name=""/>
        <dsp:cNvSpPr/>
      </dsp:nvSpPr>
      <dsp:spPr>
        <a:xfrm>
          <a:off x="0" y="578"/>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dirty="0"/>
            <a:t>Steps to Sale</a:t>
          </a:r>
          <a:endParaRPr lang="en-US" sz="3200" kern="1200" dirty="0"/>
        </a:p>
      </dsp:txBody>
      <dsp:txXfrm>
        <a:off x="0" y="578"/>
        <a:ext cx="10515600" cy="473783"/>
      </dsp:txXfrm>
    </dsp:sp>
    <dsp:sp modelId="{7C08A7BB-C39F-4A68-AD7F-9244D7D9FC95}">
      <dsp:nvSpPr>
        <dsp:cNvPr id="0" name=""/>
        <dsp:cNvSpPr/>
      </dsp:nvSpPr>
      <dsp:spPr>
        <a:xfrm>
          <a:off x="0" y="474361"/>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DEA817-C435-41C7-9DE3-DAE5966FE256}">
      <dsp:nvSpPr>
        <dsp:cNvPr id="0" name=""/>
        <dsp:cNvSpPr/>
      </dsp:nvSpPr>
      <dsp:spPr>
        <a:xfrm>
          <a:off x="0" y="474361"/>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Qualify buyers and present offers</a:t>
          </a:r>
        </a:p>
      </dsp:txBody>
      <dsp:txXfrm>
        <a:off x="0" y="474361"/>
        <a:ext cx="10515600" cy="473783"/>
      </dsp:txXfrm>
    </dsp:sp>
    <dsp:sp modelId="{E9E233D6-E5E9-4758-8997-B8965AD7C822}">
      <dsp:nvSpPr>
        <dsp:cNvPr id="0" name=""/>
        <dsp:cNvSpPr/>
      </dsp:nvSpPr>
      <dsp:spPr>
        <a:xfrm>
          <a:off x="0" y="94814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D91A21-6D02-486A-94BD-7404EDBD734B}">
      <dsp:nvSpPr>
        <dsp:cNvPr id="0" name=""/>
        <dsp:cNvSpPr/>
      </dsp:nvSpPr>
      <dsp:spPr>
        <a:xfrm>
          <a:off x="0" y="948144"/>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Negotiate sales contract terms</a:t>
          </a:r>
        </a:p>
      </dsp:txBody>
      <dsp:txXfrm>
        <a:off x="0" y="948144"/>
        <a:ext cx="10515600" cy="473783"/>
      </dsp:txXfrm>
    </dsp:sp>
    <dsp:sp modelId="{8829DD26-DCE2-484A-9E8C-4E3D87881F27}">
      <dsp:nvSpPr>
        <dsp:cNvPr id="0" name=""/>
        <dsp:cNvSpPr/>
      </dsp:nvSpPr>
      <dsp:spPr>
        <a:xfrm>
          <a:off x="0" y="1421928"/>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04FF9C-3755-4F2E-8919-D50F6714F664}">
      <dsp:nvSpPr>
        <dsp:cNvPr id="0" name=""/>
        <dsp:cNvSpPr/>
      </dsp:nvSpPr>
      <dsp:spPr>
        <a:xfrm>
          <a:off x="0" y="1421928"/>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Secure all appropriate signatures on contract documents</a:t>
          </a:r>
        </a:p>
      </dsp:txBody>
      <dsp:txXfrm>
        <a:off x="0" y="1421928"/>
        <a:ext cx="10515600" cy="473783"/>
      </dsp:txXfrm>
    </dsp:sp>
    <dsp:sp modelId="{8C6321C9-E8A5-4D9F-85BE-D932720128C3}">
      <dsp:nvSpPr>
        <dsp:cNvPr id="0" name=""/>
        <dsp:cNvSpPr/>
      </dsp:nvSpPr>
      <dsp:spPr>
        <a:xfrm>
          <a:off x="0" y="1895711"/>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DD016D-C85C-482B-B955-945D6B288A1F}">
      <dsp:nvSpPr>
        <dsp:cNvPr id="0" name=""/>
        <dsp:cNvSpPr/>
      </dsp:nvSpPr>
      <dsp:spPr>
        <a:xfrm>
          <a:off x="0" y="1895711"/>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Negotiate home inspection repair requests</a:t>
          </a:r>
        </a:p>
      </dsp:txBody>
      <dsp:txXfrm>
        <a:off x="0" y="1895711"/>
        <a:ext cx="10515600" cy="473783"/>
      </dsp:txXfrm>
    </dsp:sp>
    <dsp:sp modelId="{D34B690B-43E8-4107-AA6B-00A5D298B3F1}">
      <dsp:nvSpPr>
        <dsp:cNvPr id="0" name=""/>
        <dsp:cNvSpPr/>
      </dsp:nvSpPr>
      <dsp:spPr>
        <a:xfrm>
          <a:off x="0" y="236949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9A0DDB-ECF7-44C1-94C8-A363701714A0}">
      <dsp:nvSpPr>
        <dsp:cNvPr id="0" name=""/>
        <dsp:cNvSpPr/>
      </dsp:nvSpPr>
      <dsp:spPr>
        <a:xfrm>
          <a:off x="0" y="2369494"/>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Finalize all contract contingencies by the deadline dates</a:t>
          </a:r>
        </a:p>
      </dsp:txBody>
      <dsp:txXfrm>
        <a:off x="0" y="2369494"/>
        <a:ext cx="10515600" cy="473783"/>
      </dsp:txXfrm>
    </dsp:sp>
    <dsp:sp modelId="{BB083573-79A3-4F8B-9B82-2951F9B26208}">
      <dsp:nvSpPr>
        <dsp:cNvPr id="0" name=""/>
        <dsp:cNvSpPr/>
      </dsp:nvSpPr>
      <dsp:spPr>
        <a:xfrm>
          <a:off x="0" y="2843277"/>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FA754-C83F-4D33-837C-163371949CB8}">
      <dsp:nvSpPr>
        <dsp:cNvPr id="0" name=""/>
        <dsp:cNvSpPr/>
      </dsp:nvSpPr>
      <dsp:spPr>
        <a:xfrm>
          <a:off x="0" y="2843277"/>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Monitor flow of transaction details with Lender, Title Company, and others</a:t>
          </a:r>
        </a:p>
      </dsp:txBody>
      <dsp:txXfrm>
        <a:off x="0" y="2843277"/>
        <a:ext cx="10515600" cy="473783"/>
      </dsp:txXfrm>
    </dsp:sp>
    <dsp:sp modelId="{0E897981-8EEE-43D3-AC08-D416D9E4AA3C}">
      <dsp:nvSpPr>
        <dsp:cNvPr id="0" name=""/>
        <dsp:cNvSpPr/>
      </dsp:nvSpPr>
      <dsp:spPr>
        <a:xfrm>
          <a:off x="0" y="331706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FB8D8D-046D-4E4C-BB95-C63D285F3392}">
      <dsp:nvSpPr>
        <dsp:cNvPr id="0" name=""/>
        <dsp:cNvSpPr/>
      </dsp:nvSpPr>
      <dsp:spPr>
        <a:xfrm>
          <a:off x="0" y="3317060"/>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Coordinate final walk-thru</a:t>
          </a:r>
        </a:p>
      </dsp:txBody>
      <dsp:txXfrm>
        <a:off x="0" y="3317060"/>
        <a:ext cx="10515600" cy="473783"/>
      </dsp:txXfrm>
    </dsp:sp>
    <dsp:sp modelId="{9B715016-08A6-4EF4-B7DA-0A985DC0D180}">
      <dsp:nvSpPr>
        <dsp:cNvPr id="0" name=""/>
        <dsp:cNvSpPr/>
      </dsp:nvSpPr>
      <dsp:spPr>
        <a:xfrm>
          <a:off x="0" y="379084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8C4419-5E6C-4054-940B-A5A29B30D4D2}">
      <dsp:nvSpPr>
        <dsp:cNvPr id="0" name=""/>
        <dsp:cNvSpPr/>
      </dsp:nvSpPr>
      <dsp:spPr>
        <a:xfrm>
          <a:off x="0" y="3790844"/>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Review closings documents for accuracy</a:t>
          </a:r>
        </a:p>
      </dsp:txBody>
      <dsp:txXfrm>
        <a:off x="0" y="3790844"/>
        <a:ext cx="10515600" cy="473783"/>
      </dsp:txXfrm>
    </dsp:sp>
    <dsp:sp modelId="{7DE75357-A094-4CF5-B7A8-07A2D8B2BEF2}">
      <dsp:nvSpPr>
        <dsp:cNvPr id="0" name=""/>
        <dsp:cNvSpPr/>
      </dsp:nvSpPr>
      <dsp:spPr>
        <a:xfrm>
          <a:off x="0" y="4264627"/>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FD78FA-20C3-449B-9092-4C65E34CF6C6}">
      <dsp:nvSpPr>
        <dsp:cNvPr id="0" name=""/>
        <dsp:cNvSpPr/>
      </dsp:nvSpPr>
      <dsp:spPr>
        <a:xfrm>
          <a:off x="0" y="4264627"/>
          <a:ext cx="10515600" cy="4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Attend closing to represent the seller</a:t>
          </a:r>
        </a:p>
      </dsp:txBody>
      <dsp:txXfrm>
        <a:off x="0" y="4264627"/>
        <a:ext cx="10515600" cy="4737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DD33AF-EE58-4B9E-ABE5-0F17AEB38EF7}">
      <dsp:nvSpPr>
        <dsp:cNvPr id="0" name=""/>
        <dsp:cNvSpPr/>
      </dsp:nvSpPr>
      <dsp:spPr>
        <a:xfrm>
          <a:off x="0" y="1386683"/>
          <a:ext cx="626364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6B9049-E6D0-4CE7-8C8E-959E1A8E5539}">
      <dsp:nvSpPr>
        <dsp:cNvPr id="0" name=""/>
        <dsp:cNvSpPr/>
      </dsp:nvSpPr>
      <dsp:spPr>
        <a:xfrm>
          <a:off x="313182" y="988163"/>
          <a:ext cx="4384548"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1200150">
            <a:lnSpc>
              <a:spcPct val="90000"/>
            </a:lnSpc>
            <a:spcBef>
              <a:spcPct val="0"/>
            </a:spcBef>
            <a:spcAft>
              <a:spcPct val="35000"/>
            </a:spcAft>
            <a:buNone/>
          </a:pPr>
          <a:r>
            <a:rPr lang="en-US" sz="2700" kern="1200"/>
            <a:t>Debbie Yankey</a:t>
          </a:r>
        </a:p>
      </dsp:txBody>
      <dsp:txXfrm>
        <a:off x="352090" y="1027071"/>
        <a:ext cx="4306732" cy="719224"/>
      </dsp:txXfrm>
    </dsp:sp>
    <dsp:sp modelId="{4689DB6C-0C79-4AA6-8665-DFDBCD53DD79}">
      <dsp:nvSpPr>
        <dsp:cNvPr id="0" name=""/>
        <dsp:cNvSpPr/>
      </dsp:nvSpPr>
      <dsp:spPr>
        <a:xfrm>
          <a:off x="0" y="2611403"/>
          <a:ext cx="626364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809E34-CBF5-4331-AA33-1A61E2300412}">
      <dsp:nvSpPr>
        <dsp:cNvPr id="0" name=""/>
        <dsp:cNvSpPr/>
      </dsp:nvSpPr>
      <dsp:spPr>
        <a:xfrm>
          <a:off x="313182" y="2212883"/>
          <a:ext cx="4384548"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1200150">
            <a:lnSpc>
              <a:spcPct val="90000"/>
            </a:lnSpc>
            <a:spcBef>
              <a:spcPct val="0"/>
            </a:spcBef>
            <a:spcAft>
              <a:spcPct val="35000"/>
            </a:spcAft>
            <a:buNone/>
          </a:pPr>
          <a:r>
            <a:rPr lang="en-US" sz="2700" kern="1200"/>
            <a:t>865-414-8818</a:t>
          </a:r>
        </a:p>
      </dsp:txBody>
      <dsp:txXfrm>
        <a:off x="352090" y="2251791"/>
        <a:ext cx="4306732" cy="719224"/>
      </dsp:txXfrm>
    </dsp:sp>
    <dsp:sp modelId="{2E7F5D7E-F39E-4AFA-99BE-517E283D6B7C}">
      <dsp:nvSpPr>
        <dsp:cNvPr id="0" name=""/>
        <dsp:cNvSpPr/>
      </dsp:nvSpPr>
      <dsp:spPr>
        <a:xfrm>
          <a:off x="0" y="3836124"/>
          <a:ext cx="626364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66517E-E828-46DD-A759-D3786D9B05CC}">
      <dsp:nvSpPr>
        <dsp:cNvPr id="0" name=""/>
        <dsp:cNvSpPr/>
      </dsp:nvSpPr>
      <dsp:spPr>
        <a:xfrm>
          <a:off x="313182" y="3437604"/>
          <a:ext cx="4384548"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1200150">
            <a:lnSpc>
              <a:spcPct val="90000"/>
            </a:lnSpc>
            <a:spcBef>
              <a:spcPct val="0"/>
            </a:spcBef>
            <a:spcAft>
              <a:spcPct val="35000"/>
            </a:spcAft>
            <a:buNone/>
          </a:pPr>
          <a:r>
            <a:rPr lang="en-US" sz="2700" kern="1200"/>
            <a:t>debbie@debbieyankey.com</a:t>
          </a:r>
        </a:p>
      </dsp:txBody>
      <dsp:txXfrm>
        <a:off x="352090" y="3476512"/>
        <a:ext cx="4306732" cy="7192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2:01:34.976"/>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2:05:55.883"/>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41:23.926"/>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41:25.344"/>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1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41:26.117"/>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1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41:27.813"/>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0 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39:56.620"/>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39:59.211"/>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1 1,'0'0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40:23.306"/>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40:24.207"/>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1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40:25.117"/>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0 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01:40:26.405"/>
    </inkml:context>
    <inkml:brush xml:id="br0">
      <inkml:brushProperty name="width" value="0.2" units="cm"/>
      <inkml:brushProperty name="height" value="1.2" units="cm"/>
      <inkml:brushProperty name="ignorePressure" value="1"/>
      <inkml:brushProperty name="inkEffects" value="pencil"/>
    </inkml:brush>
  </inkml:definitions>
  <inkml:trace contextRef="#ctx0" brushRef="#br0">0 1,'0'0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39EDC-9A96-498F-90AD-DCF896E6CA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4591DB-70B8-4E4F-A047-18F059A7AC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73142D-E711-4308-BBCA-7C3599642A46}"/>
              </a:ext>
            </a:extLst>
          </p:cNvPr>
          <p:cNvSpPr>
            <a:spLocks noGrp="1"/>
          </p:cNvSpPr>
          <p:nvPr>
            <p:ph type="dt" sz="half" idx="10"/>
          </p:nvPr>
        </p:nvSpPr>
        <p:spPr/>
        <p:txBody>
          <a:bodyPr/>
          <a:lstStyle/>
          <a:p>
            <a:fld id="{9184DA70-C731-4C70-880D-CCD4705E623C}" type="datetime1">
              <a:rPr lang="en-US" smtClean="0"/>
              <a:t>1/20/2021</a:t>
            </a:fld>
            <a:endParaRPr lang="en-US" dirty="0"/>
          </a:p>
        </p:txBody>
      </p:sp>
      <p:sp>
        <p:nvSpPr>
          <p:cNvPr id="5" name="Footer Placeholder 4">
            <a:extLst>
              <a:ext uri="{FF2B5EF4-FFF2-40B4-BE49-F238E27FC236}">
                <a16:creationId xmlns:a16="http://schemas.microsoft.com/office/drawing/2014/main" id="{9CE3DE08-36CC-45D1-9934-3EA9A0F55C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6C8F9C1-0705-4D33-B237-E68A5DB149FA}"/>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4250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5603-E30D-43B4-B29B-9A25AA97AE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E2C6EC-F2AC-41A8-A6C5-6851AC6EB3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EB66CC-5064-4366-A46E-C12FDEDADFCF}"/>
              </a:ext>
            </a:extLst>
          </p:cNvPr>
          <p:cNvSpPr>
            <a:spLocks noGrp="1"/>
          </p:cNvSpPr>
          <p:nvPr>
            <p:ph type="dt" sz="half" idx="10"/>
          </p:nvPr>
        </p:nvSpPr>
        <p:spPr/>
        <p:txBody>
          <a:bodyPr/>
          <a:lstStyle/>
          <a:p>
            <a:fld id="{4BE1D723-8F53-4F53-90B0-1982A396982E}" type="datetime1">
              <a:rPr lang="en-US" smtClean="0"/>
              <a:t>1/20/2021</a:t>
            </a:fld>
            <a:endParaRPr lang="en-US" dirty="0"/>
          </a:p>
        </p:txBody>
      </p:sp>
      <p:sp>
        <p:nvSpPr>
          <p:cNvPr id="5" name="Footer Placeholder 4">
            <a:extLst>
              <a:ext uri="{FF2B5EF4-FFF2-40B4-BE49-F238E27FC236}">
                <a16:creationId xmlns:a16="http://schemas.microsoft.com/office/drawing/2014/main" id="{78C94E24-00AD-49EF-BD64-9283002B06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79753B9-662B-4DB8-A63B-4CF77359540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33118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96589-1535-44FC-BC19-7C75A52970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6CB086-1E57-4F56-9070-30F595F9D7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E265E7-D264-4806-BFAE-3ABEF716D437}"/>
              </a:ext>
            </a:extLst>
          </p:cNvPr>
          <p:cNvSpPr>
            <a:spLocks noGrp="1"/>
          </p:cNvSpPr>
          <p:nvPr>
            <p:ph type="dt" sz="half" idx="10"/>
          </p:nvPr>
        </p:nvSpPr>
        <p:spPr/>
        <p:txBody>
          <a:bodyPr/>
          <a:lstStyle/>
          <a:p>
            <a:fld id="{97669AF7-7BEB-44E4-9852-375E34362B5B}" type="datetime1">
              <a:rPr lang="en-US" smtClean="0"/>
              <a:t>1/20/2021</a:t>
            </a:fld>
            <a:endParaRPr lang="en-US" dirty="0"/>
          </a:p>
        </p:txBody>
      </p:sp>
      <p:sp>
        <p:nvSpPr>
          <p:cNvPr id="5" name="Footer Placeholder 4">
            <a:extLst>
              <a:ext uri="{FF2B5EF4-FFF2-40B4-BE49-F238E27FC236}">
                <a16:creationId xmlns:a16="http://schemas.microsoft.com/office/drawing/2014/main" id="{4C7FE49D-C768-44BA-AC94-77BFEBA712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DFC17FE-7BFF-43EB-BF94-19F694BA97A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26823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B67F-E4A4-421A-8F0E-212891DA11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AD4408-3261-4686-A716-CA20A02DFB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622611-F999-4CE6-BEA0-58B03649C1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768DB0-60BA-4E87-8063-333AF0ED12EF}"/>
              </a:ext>
            </a:extLst>
          </p:cNvPr>
          <p:cNvSpPr>
            <a:spLocks noGrp="1"/>
          </p:cNvSpPr>
          <p:nvPr>
            <p:ph type="dt" sz="half" idx="10"/>
          </p:nvPr>
        </p:nvSpPr>
        <p:spPr/>
        <p:txBody>
          <a:bodyPr/>
          <a:lstStyle/>
          <a:p>
            <a:fld id="{BAAAC38D-0552-4C82-B593-E6124DFADBE2}" type="datetime1">
              <a:rPr lang="en-US" smtClean="0"/>
              <a:t>1/20/2021</a:t>
            </a:fld>
            <a:endParaRPr lang="en-US" dirty="0"/>
          </a:p>
        </p:txBody>
      </p:sp>
      <p:sp>
        <p:nvSpPr>
          <p:cNvPr id="6" name="Footer Placeholder 5">
            <a:extLst>
              <a:ext uri="{FF2B5EF4-FFF2-40B4-BE49-F238E27FC236}">
                <a16:creationId xmlns:a16="http://schemas.microsoft.com/office/drawing/2014/main" id="{62352236-18FC-4C80-AC32-EC8FCF8F87D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C89472A-5EF6-433F-975B-72B51552763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97439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92FA8-27E1-4E7C-8998-852D3580C5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13B0FD-4831-4939-AD19-8235E09E97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70EE8D-15F6-4B91-AB1E-2E7C9299AD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237325-237B-4DC1-8844-E3472F8D2E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D1EEBC-DFCC-44E0-8315-86FE1028CF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88AED4-6AEE-49E6-B77A-BAAC309D75B4}"/>
              </a:ext>
            </a:extLst>
          </p:cNvPr>
          <p:cNvSpPr>
            <a:spLocks noGrp="1"/>
          </p:cNvSpPr>
          <p:nvPr>
            <p:ph type="dt" sz="half" idx="10"/>
          </p:nvPr>
        </p:nvSpPr>
        <p:spPr/>
        <p:txBody>
          <a:bodyPr/>
          <a:lstStyle/>
          <a:p>
            <a:fld id="{D9DF0F1C-5577-4ACB-BB62-DF8F3C494C7E}" type="datetime1">
              <a:rPr lang="en-US" smtClean="0"/>
              <a:t>1/20/2021</a:t>
            </a:fld>
            <a:endParaRPr lang="en-US" dirty="0"/>
          </a:p>
        </p:txBody>
      </p:sp>
      <p:sp>
        <p:nvSpPr>
          <p:cNvPr id="8" name="Footer Placeholder 7">
            <a:extLst>
              <a:ext uri="{FF2B5EF4-FFF2-40B4-BE49-F238E27FC236}">
                <a16:creationId xmlns:a16="http://schemas.microsoft.com/office/drawing/2014/main" id="{4AD31229-FBAB-42C8-B3CF-0030A84F807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28C423-8DFD-4AA1-8C7F-C1EF6829F3AB}"/>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41154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0FF4-FDE5-4416-9A36-E2C9188F12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C013DA-A86C-4E7C-9D05-0CEF8B0C8AAC}"/>
              </a:ext>
            </a:extLst>
          </p:cNvPr>
          <p:cNvSpPr>
            <a:spLocks noGrp="1"/>
          </p:cNvSpPr>
          <p:nvPr>
            <p:ph type="dt" sz="half" idx="10"/>
          </p:nvPr>
        </p:nvSpPr>
        <p:spPr/>
        <p:txBody>
          <a:bodyPr/>
          <a:lstStyle/>
          <a:p>
            <a:fld id="{1775B394-D9F9-4F0C-B15D-605F45CB9E9F}" type="datetime1">
              <a:rPr lang="en-US" smtClean="0"/>
              <a:t>1/20/2021</a:t>
            </a:fld>
            <a:endParaRPr lang="en-US" dirty="0"/>
          </a:p>
        </p:txBody>
      </p:sp>
      <p:sp>
        <p:nvSpPr>
          <p:cNvPr id="4" name="Footer Placeholder 3">
            <a:extLst>
              <a:ext uri="{FF2B5EF4-FFF2-40B4-BE49-F238E27FC236}">
                <a16:creationId xmlns:a16="http://schemas.microsoft.com/office/drawing/2014/main" id="{B0756CA1-9D75-4FAA-B35B-B7DF7ADDC3D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199C8B8-376A-4328-A959-A0E68295D12B}"/>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01041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E34C13-319F-4CD5-81E7-00EF8DAE26D4}"/>
              </a:ext>
            </a:extLst>
          </p:cNvPr>
          <p:cNvSpPr>
            <a:spLocks noGrp="1"/>
          </p:cNvSpPr>
          <p:nvPr>
            <p:ph type="dt" sz="half" idx="10"/>
          </p:nvPr>
        </p:nvSpPr>
        <p:spPr/>
        <p:txBody>
          <a:bodyPr/>
          <a:lstStyle/>
          <a:p>
            <a:fld id="{39667345-2558-425A-8533-9BFDBCE15005}" type="datetime1">
              <a:rPr lang="en-US" smtClean="0"/>
              <a:t>1/20/2021</a:t>
            </a:fld>
            <a:endParaRPr lang="en-US" dirty="0"/>
          </a:p>
        </p:txBody>
      </p:sp>
      <p:sp>
        <p:nvSpPr>
          <p:cNvPr id="3" name="Footer Placeholder 2">
            <a:extLst>
              <a:ext uri="{FF2B5EF4-FFF2-40B4-BE49-F238E27FC236}">
                <a16:creationId xmlns:a16="http://schemas.microsoft.com/office/drawing/2014/main" id="{D10D2016-E133-40EE-90A4-A547C976BCD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644AE21-B4D5-4D96-AFCA-D2FC405C128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91832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6CD83-7A99-41F3-A6AD-6A09FD1555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2E0AE6-7E16-4773-9483-08048C036C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5F9864-9023-44F7-9668-D708D0F4F0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E628E8-AECD-4F6A-9094-EFCA30735A72}"/>
              </a:ext>
            </a:extLst>
          </p:cNvPr>
          <p:cNvSpPr>
            <a:spLocks noGrp="1"/>
          </p:cNvSpPr>
          <p:nvPr>
            <p:ph type="dt" sz="half" idx="10"/>
          </p:nvPr>
        </p:nvSpPr>
        <p:spPr/>
        <p:txBody>
          <a:bodyPr/>
          <a:lstStyle/>
          <a:p>
            <a:fld id="{92BEA474-078D-4E9B-9B14-09A87B19DC46}" type="datetime1">
              <a:rPr lang="en-US" smtClean="0"/>
              <a:t>1/20/2021</a:t>
            </a:fld>
            <a:endParaRPr lang="en-US" dirty="0"/>
          </a:p>
        </p:txBody>
      </p:sp>
      <p:sp>
        <p:nvSpPr>
          <p:cNvPr id="6" name="Footer Placeholder 5">
            <a:extLst>
              <a:ext uri="{FF2B5EF4-FFF2-40B4-BE49-F238E27FC236}">
                <a16:creationId xmlns:a16="http://schemas.microsoft.com/office/drawing/2014/main" id="{4EA6E300-A25F-4FDA-9541-5CEC008AE2B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9DECA0-C2F3-4C0E-A3A6-EB24FAF33230}"/>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279191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12268-4C6D-4B0F-93D1-4CCC851DAC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C3F8B3-CBD2-4ACC-B0DD-7293E2F33F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4613B5-44E9-428C-AE0E-5E93FDBDE4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D5E26D-17F5-47F4-9A28-A328DECA049C}"/>
              </a:ext>
            </a:extLst>
          </p:cNvPr>
          <p:cNvSpPr>
            <a:spLocks noGrp="1"/>
          </p:cNvSpPr>
          <p:nvPr>
            <p:ph type="dt" sz="half" idx="10"/>
          </p:nvPr>
        </p:nvSpPr>
        <p:spPr/>
        <p:txBody>
          <a:bodyPr/>
          <a:lstStyle/>
          <a:p>
            <a:fld id="{4907D986-8816-4272-A432-0437A28A9828}" type="datetime1">
              <a:rPr lang="en-US" smtClean="0"/>
              <a:t>1/20/2021</a:t>
            </a:fld>
            <a:endParaRPr lang="en-US" dirty="0"/>
          </a:p>
        </p:txBody>
      </p:sp>
      <p:sp>
        <p:nvSpPr>
          <p:cNvPr id="6" name="Footer Placeholder 5">
            <a:extLst>
              <a:ext uri="{FF2B5EF4-FFF2-40B4-BE49-F238E27FC236}">
                <a16:creationId xmlns:a16="http://schemas.microsoft.com/office/drawing/2014/main" id="{B7998527-7754-4AE4-B659-FA5F8C5EC80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9CA8A8C3-4D2D-4652-8F01-F8E095029FEE}"/>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3591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742A-081A-4A26-91DD-0613634704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DE9E6D-1CCE-485B-BCE0-9022822841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E8134-D5B6-4B80-BD5D-3F72D0A20D07}"/>
              </a:ext>
            </a:extLst>
          </p:cNvPr>
          <p:cNvSpPr>
            <a:spLocks noGrp="1"/>
          </p:cNvSpPr>
          <p:nvPr>
            <p:ph type="dt" sz="half" idx="10"/>
          </p:nvPr>
        </p:nvSpPr>
        <p:spPr/>
        <p:txBody>
          <a:bodyPr/>
          <a:lstStyle/>
          <a:p>
            <a:fld id="{B612A279-0833-481D-8C56-F67FD0AC6C50}" type="datetime1">
              <a:rPr lang="en-US" smtClean="0"/>
              <a:t>1/20/2021</a:t>
            </a:fld>
            <a:endParaRPr lang="en-US" dirty="0"/>
          </a:p>
        </p:txBody>
      </p:sp>
      <p:sp>
        <p:nvSpPr>
          <p:cNvPr id="5" name="Footer Placeholder 4">
            <a:extLst>
              <a:ext uri="{FF2B5EF4-FFF2-40B4-BE49-F238E27FC236}">
                <a16:creationId xmlns:a16="http://schemas.microsoft.com/office/drawing/2014/main" id="{76EC34DE-C843-4830-8979-42C50E7712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9E8F7E-5DAE-43B0-ADAF-C41E3340179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112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50A049-675D-4A19-A611-816CF6662A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E4E368-208B-4855-AC40-A3F5909496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58E2D-5A4E-4556-86CC-2A5E07D6B549}"/>
              </a:ext>
            </a:extLst>
          </p:cNvPr>
          <p:cNvSpPr>
            <a:spLocks noGrp="1"/>
          </p:cNvSpPr>
          <p:nvPr>
            <p:ph type="dt" sz="half" idx="10"/>
          </p:nvPr>
        </p:nvSpPr>
        <p:spPr/>
        <p:txBody>
          <a:bodyPr/>
          <a:lstStyle/>
          <a:p>
            <a:fld id="{6587DA83-5663-4C9C-B9AA-0B40A3DAFF81}" type="datetime1">
              <a:rPr lang="en-US" smtClean="0"/>
              <a:t>1/20/2021</a:t>
            </a:fld>
            <a:endParaRPr lang="en-US" dirty="0"/>
          </a:p>
        </p:txBody>
      </p:sp>
      <p:sp>
        <p:nvSpPr>
          <p:cNvPr id="5" name="Footer Placeholder 4">
            <a:extLst>
              <a:ext uri="{FF2B5EF4-FFF2-40B4-BE49-F238E27FC236}">
                <a16:creationId xmlns:a16="http://schemas.microsoft.com/office/drawing/2014/main" id="{5CD44173-2F1B-4F55-A3B7-269D685B4A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75D6FB-B97B-4025-AF56-6121F39533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4573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BFBEF0-38BB-49A0-AA3C-361C61463E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750577-C7A7-4171-A53E-D859235FBF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64AA57-681C-40E0-B6CE-69FE00F44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6E202-B606-4609-B914-27C9371A1F6D}" type="datetime1">
              <a:rPr lang="en-US" smtClean="0"/>
              <a:t>1/20/2021</a:t>
            </a:fld>
            <a:endParaRPr lang="en-US" dirty="0"/>
          </a:p>
        </p:txBody>
      </p:sp>
      <p:sp>
        <p:nvSpPr>
          <p:cNvPr id="5" name="Footer Placeholder 4">
            <a:extLst>
              <a:ext uri="{FF2B5EF4-FFF2-40B4-BE49-F238E27FC236}">
                <a16:creationId xmlns:a16="http://schemas.microsoft.com/office/drawing/2014/main" id="{E74852CB-30FF-4C1D-BD08-4A0F37B29F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86BDD15-E77E-4623-84DA-F99A5D3561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088215988"/>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hoosehelp.com/topics/alcohol-rehab/alcohol-rehab-everyone-can-afford-it" TargetMode="External"/><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customXml" Target="../ink/ink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460.png"/><Relationship Id="rId7" Type="http://schemas.openxmlformats.org/officeDocument/2006/relationships/image" Target="../media/image480.png"/><Relationship Id="rId2" Type="http://schemas.openxmlformats.org/officeDocument/2006/relationships/customXml" Target="../ink/ink3.xml"/><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470.png"/><Relationship Id="rId4" Type="http://schemas.openxmlformats.org/officeDocument/2006/relationships/customXml" Target="../ink/ink4.xml"/><Relationship Id="rId9" Type="http://schemas.openxmlformats.org/officeDocument/2006/relationships/image" Target="../media/image49.png"/></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customXml" Target="../ink/ink9.xml"/><Relationship Id="rId13" Type="http://schemas.openxmlformats.org/officeDocument/2006/relationships/image" Target="../media/image440.png"/><Relationship Id="rId7" Type="http://schemas.openxmlformats.org/officeDocument/2006/relationships/image" Target="../media/image410.png"/><Relationship Id="rId12" Type="http://schemas.openxmlformats.org/officeDocument/2006/relationships/customXml" Target="../ink/ink11.xml"/><Relationship Id="rId2" Type="http://schemas.openxmlformats.org/officeDocument/2006/relationships/customXml" Target="../ink/ink7.xml"/><Relationship Id="rId1" Type="http://schemas.openxmlformats.org/officeDocument/2006/relationships/slideLayout" Target="../slideLayouts/slideLayout2.xml"/><Relationship Id="rId6" Type="http://schemas.openxmlformats.org/officeDocument/2006/relationships/customXml" Target="../ink/ink8.xml"/><Relationship Id="rId11" Type="http://schemas.openxmlformats.org/officeDocument/2006/relationships/image" Target="../media/image430.png"/><Relationship Id="rId5" Type="http://schemas.openxmlformats.org/officeDocument/2006/relationships/image" Target="../media/image400.png"/><Relationship Id="rId15" Type="http://schemas.openxmlformats.org/officeDocument/2006/relationships/image" Target="../media/image450.png"/><Relationship Id="rId10" Type="http://schemas.openxmlformats.org/officeDocument/2006/relationships/customXml" Target="../ink/ink10.xml"/><Relationship Id="rId9" Type="http://schemas.openxmlformats.org/officeDocument/2006/relationships/image" Target="../media/image420.png"/><Relationship Id="rId14" Type="http://schemas.openxmlformats.org/officeDocument/2006/relationships/customXml" Target="../ink/ink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7A4ABE-51D8-4E7C-B742-005580F52922}"/>
              </a:ext>
            </a:extLst>
          </p:cNvPr>
          <p:cNvPicPr>
            <a:picLocks noChangeAspect="1"/>
          </p:cNvPicPr>
          <p:nvPr/>
        </p:nvPicPr>
        <p:blipFill rotWithShape="1">
          <a:blip r:embed="rId2">
            <a:alphaModFix amt="50000"/>
          </a:blip>
          <a:srcRect t="5902" b="4098"/>
          <a:stretch/>
        </p:blipFill>
        <p:spPr>
          <a:xfrm>
            <a:off x="20" y="1"/>
            <a:ext cx="12191980" cy="6857999"/>
          </a:xfrm>
          <a:prstGeom prst="rect">
            <a:avLst/>
          </a:prstGeom>
        </p:spPr>
      </p:pic>
      <p:sp>
        <p:nvSpPr>
          <p:cNvPr id="2" name="Title 1">
            <a:extLst>
              <a:ext uri="{FF2B5EF4-FFF2-40B4-BE49-F238E27FC236}">
                <a16:creationId xmlns:a16="http://schemas.microsoft.com/office/drawing/2014/main" id="{64F2CF21-843C-48E1-98BF-7CD77B031496}"/>
              </a:ext>
            </a:extLst>
          </p:cNvPr>
          <p:cNvSpPr>
            <a:spLocks noGrp="1"/>
          </p:cNvSpPr>
          <p:nvPr>
            <p:ph type="ctrTitle"/>
          </p:nvPr>
        </p:nvSpPr>
        <p:spPr>
          <a:xfrm>
            <a:off x="1524000" y="1122362"/>
            <a:ext cx="9144000" cy="2900518"/>
          </a:xfrm>
        </p:spPr>
        <p:txBody>
          <a:bodyPr>
            <a:normAutofit/>
          </a:bodyPr>
          <a:lstStyle/>
          <a:p>
            <a:r>
              <a:rPr lang="en-US" b="1" dirty="0">
                <a:solidFill>
                  <a:srgbClr val="FFFFFF"/>
                </a:solidFill>
              </a:rPr>
              <a:t>Mastering the Listing Consultation</a:t>
            </a:r>
          </a:p>
        </p:txBody>
      </p:sp>
      <p:sp>
        <p:nvSpPr>
          <p:cNvPr id="3" name="Subtitle 2">
            <a:extLst>
              <a:ext uri="{FF2B5EF4-FFF2-40B4-BE49-F238E27FC236}">
                <a16:creationId xmlns:a16="http://schemas.microsoft.com/office/drawing/2014/main" id="{5CE23A7E-78D9-48B4-BEE2-CE4AF9F37F9B}"/>
              </a:ext>
            </a:extLst>
          </p:cNvPr>
          <p:cNvSpPr>
            <a:spLocks noGrp="1"/>
          </p:cNvSpPr>
          <p:nvPr>
            <p:ph type="subTitle" idx="1"/>
          </p:nvPr>
        </p:nvSpPr>
        <p:spPr>
          <a:xfrm>
            <a:off x="1524000" y="4159404"/>
            <a:ext cx="9144000" cy="1098395"/>
          </a:xfrm>
        </p:spPr>
        <p:txBody>
          <a:bodyPr>
            <a:normAutofit/>
          </a:bodyPr>
          <a:lstStyle/>
          <a:p>
            <a:r>
              <a:rPr lang="en-US" b="1" dirty="0">
                <a:solidFill>
                  <a:srgbClr val="FFFFFF"/>
                </a:solidFill>
                <a:latin typeface="Bookman Old Style" panose="02050604050505020204" pitchFamily="18" charset="0"/>
              </a:rPr>
              <a:t>Debbie Yankey</a:t>
            </a:r>
          </a:p>
          <a:p>
            <a:r>
              <a:rPr lang="en-US" b="1" dirty="0">
                <a:solidFill>
                  <a:srgbClr val="FFFFFF"/>
                </a:solidFill>
                <a:latin typeface="Bookman Old Style" panose="02050604050505020204" pitchFamily="18" charset="0"/>
              </a:rPr>
              <a:t>                2021</a:t>
            </a:r>
          </a:p>
        </p:txBody>
      </p:sp>
    </p:spTree>
    <p:extLst>
      <p:ext uri="{BB962C8B-B14F-4D97-AF65-F5344CB8AC3E}">
        <p14:creationId xmlns:p14="http://schemas.microsoft.com/office/powerpoint/2010/main" val="38899249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29CA2-F2D0-4212-B187-E76DA6A420C3}"/>
              </a:ext>
            </a:extLst>
          </p:cNvPr>
          <p:cNvSpPr>
            <a:spLocks noGrp="1"/>
          </p:cNvSpPr>
          <p:nvPr>
            <p:ph type="title"/>
          </p:nvPr>
        </p:nvSpPr>
        <p:spPr>
          <a:xfrm>
            <a:off x="1094096" y="534816"/>
            <a:ext cx="9035325" cy="1001843"/>
          </a:xfrm>
        </p:spPr>
        <p:txBody>
          <a:bodyPr vert="horz" lIns="91440" tIns="45720" rIns="91440" bIns="45720" rtlCol="0" anchor="b">
            <a:normAutofit/>
          </a:bodyPr>
          <a:lstStyle/>
          <a:p>
            <a:r>
              <a:rPr lang="en-US" sz="4400" b="1" kern="1200" dirty="0">
                <a:solidFill>
                  <a:schemeClr val="tx1"/>
                </a:solidFill>
                <a:latin typeface="Calibri Light" panose="020F0302020204030204" pitchFamily="34" charset="0"/>
                <a:cs typeface="Calibri Light" panose="020F0302020204030204" pitchFamily="34" charset="0"/>
              </a:rPr>
              <a:t>I Have My License - Now What</a:t>
            </a:r>
          </a:p>
        </p:txBody>
      </p:sp>
      <p:sp>
        <p:nvSpPr>
          <p:cNvPr id="3" name="Content Placeholder 2">
            <a:extLst>
              <a:ext uri="{FF2B5EF4-FFF2-40B4-BE49-F238E27FC236}">
                <a16:creationId xmlns:a16="http://schemas.microsoft.com/office/drawing/2014/main" id="{0F23586E-FFAD-4BCB-96F1-DB5F9D9C88F1}"/>
              </a:ext>
            </a:extLst>
          </p:cNvPr>
          <p:cNvSpPr>
            <a:spLocks noGrp="1"/>
          </p:cNvSpPr>
          <p:nvPr>
            <p:ph type="body" idx="1"/>
          </p:nvPr>
        </p:nvSpPr>
        <p:spPr>
          <a:xfrm>
            <a:off x="1094096" y="2476366"/>
            <a:ext cx="6786475" cy="3217333"/>
          </a:xfrm>
        </p:spPr>
        <p:txBody>
          <a:bodyPr vert="horz" lIns="91440" tIns="45720" rIns="91440" bIns="45720" rtlCol="0" anchor="t">
            <a:normAutofit/>
          </a:bodyPr>
          <a:lstStyle/>
          <a:p>
            <a:r>
              <a:rPr lang="en-US" sz="2200" kern="1200" dirty="0">
                <a:solidFill>
                  <a:schemeClr val="tx1"/>
                </a:solidFill>
                <a:cs typeface="Calibri Light" panose="020F0302020204030204" pitchFamily="34" charset="0"/>
              </a:rPr>
              <a:t>It is time to PREPARE, HONE, and PRACTICE your Listing Consultation skills so you can be the best YOU!</a:t>
            </a:r>
          </a:p>
          <a:p>
            <a:r>
              <a:rPr lang="en-US" sz="2200" dirty="0">
                <a:solidFill>
                  <a:schemeClr val="tx1"/>
                </a:solidFill>
                <a:cs typeface="Calibri Light" panose="020F0302020204030204" pitchFamily="34" charset="0"/>
              </a:rPr>
              <a:t>Decide yourself if you are going to give 100% or are you prepared to give 110% - the market is saturated with competing agents</a:t>
            </a:r>
          </a:p>
          <a:p>
            <a:r>
              <a:rPr lang="en-US" sz="2200" dirty="0">
                <a:solidFill>
                  <a:schemeClr val="tx1"/>
                </a:solidFill>
                <a:cs typeface="Calibri Light" panose="020F0302020204030204" pitchFamily="34" charset="0"/>
              </a:rPr>
              <a:t>People do business with people they trust and like.  If you win the Client, you win the listing.</a:t>
            </a:r>
            <a:endParaRPr lang="en-US" sz="2000" dirty="0">
              <a:cs typeface="Calibri Light" panose="020F0302020204030204" pitchFamily="34" charset="0"/>
            </a:endParaRPr>
          </a:p>
          <a:p>
            <a:endParaRPr lang="en-US" sz="2200" dirty="0">
              <a:solidFill>
                <a:schemeClr val="tx1"/>
              </a:solidFill>
              <a:latin typeface="Calibri Light" panose="020F0302020204030204" pitchFamily="34" charset="0"/>
              <a:cs typeface="Calibri Light" panose="020F0302020204030204" pitchFamily="34" charset="0"/>
            </a:endParaRPr>
          </a:p>
          <a:p>
            <a:endParaRPr lang="en-US" sz="2200" kern="1200" dirty="0">
              <a:solidFill>
                <a:schemeClr val="tx1"/>
              </a:solidFill>
              <a:latin typeface="Bookman Old Style" panose="02050604050505020204" pitchFamily="18" charset="0"/>
            </a:endParaRPr>
          </a:p>
          <a:p>
            <a:endParaRPr lang="en-US" sz="2200" kern="1200" dirty="0">
              <a:solidFill>
                <a:schemeClr val="tx1"/>
              </a:solidFill>
              <a:latin typeface="+mn-lt"/>
              <a:ea typeface="+mn-ea"/>
              <a:cs typeface="+mn-cs"/>
            </a:endParaRPr>
          </a:p>
          <a:p>
            <a:endParaRPr lang="en-US" sz="2200" kern="1200" dirty="0">
              <a:solidFill>
                <a:schemeClr val="tx1"/>
              </a:solidFill>
              <a:latin typeface="+mn-lt"/>
              <a:ea typeface="+mn-ea"/>
              <a:cs typeface="+mn-cs"/>
            </a:endParaRPr>
          </a:p>
        </p:txBody>
      </p:sp>
      <p:pic>
        <p:nvPicPr>
          <p:cNvPr id="7" name="Graphic 6" descr="Classroom">
            <a:extLst>
              <a:ext uri="{FF2B5EF4-FFF2-40B4-BE49-F238E27FC236}">
                <a16:creationId xmlns:a16="http://schemas.microsoft.com/office/drawing/2014/main" id="{121E2CA7-F361-4F63-9994-CA71D7E46C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0571" y="2049408"/>
            <a:ext cx="3217333" cy="3217333"/>
          </a:xfrm>
          <a:prstGeom prst="rect">
            <a:avLst/>
          </a:prstGeom>
        </p:spPr>
      </p:pic>
    </p:spTree>
    <p:extLst>
      <p:ext uri="{BB962C8B-B14F-4D97-AF65-F5344CB8AC3E}">
        <p14:creationId xmlns:p14="http://schemas.microsoft.com/office/powerpoint/2010/main" val="3264007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A69A4-B705-4518-9A40-BF1C997A3996}"/>
              </a:ext>
            </a:extLst>
          </p:cNvPr>
          <p:cNvSpPr>
            <a:spLocks noGrp="1"/>
          </p:cNvSpPr>
          <p:nvPr>
            <p:ph type="title"/>
          </p:nvPr>
        </p:nvSpPr>
        <p:spPr>
          <a:xfrm>
            <a:off x="801339" y="802955"/>
            <a:ext cx="9878498" cy="1454051"/>
          </a:xfrm>
        </p:spPr>
        <p:txBody>
          <a:bodyPr>
            <a:normAutofit/>
          </a:bodyPr>
          <a:lstStyle/>
          <a:p>
            <a:r>
              <a:rPr lang="en-US" sz="3100" dirty="0">
                <a:solidFill>
                  <a:srgbClr val="000000"/>
                </a:solidFill>
                <a:latin typeface="Bookman Old Style" panose="02050604050505020204" pitchFamily="18" charset="0"/>
              </a:rPr>
              <a:t>Each Of You Will Perfect Your Own Presentation</a:t>
            </a:r>
          </a:p>
        </p:txBody>
      </p:sp>
      <p:sp>
        <p:nvSpPr>
          <p:cNvPr id="3" name="Content Placeholder 2">
            <a:extLst>
              <a:ext uri="{FF2B5EF4-FFF2-40B4-BE49-F238E27FC236}">
                <a16:creationId xmlns:a16="http://schemas.microsoft.com/office/drawing/2014/main" id="{B2902C0D-FB74-4F0A-9BEB-7BF0CB2719FB}"/>
              </a:ext>
            </a:extLst>
          </p:cNvPr>
          <p:cNvSpPr>
            <a:spLocks noGrp="1"/>
          </p:cNvSpPr>
          <p:nvPr>
            <p:ph idx="1"/>
          </p:nvPr>
        </p:nvSpPr>
        <p:spPr>
          <a:xfrm>
            <a:off x="801338" y="1997876"/>
            <a:ext cx="6611516" cy="3777282"/>
          </a:xfrm>
        </p:spPr>
        <p:txBody>
          <a:bodyPr anchor="ctr">
            <a:normAutofit/>
          </a:bodyPr>
          <a:lstStyle/>
          <a:p>
            <a:r>
              <a:rPr lang="en-US" dirty="0">
                <a:solidFill>
                  <a:srgbClr val="000000"/>
                </a:solidFill>
                <a:latin typeface="Calibri" panose="020F0502020204030204" pitchFamily="34" charset="0"/>
                <a:cs typeface="Calibri" panose="020F0502020204030204" pitchFamily="34" charset="0"/>
              </a:rPr>
              <a:t>No two houses are alike</a:t>
            </a:r>
          </a:p>
          <a:p>
            <a:r>
              <a:rPr lang="en-US" dirty="0">
                <a:solidFill>
                  <a:srgbClr val="000000"/>
                </a:solidFill>
                <a:latin typeface="Calibri" panose="020F0502020204030204" pitchFamily="34" charset="0"/>
                <a:cs typeface="Calibri" panose="020F0502020204030204" pitchFamily="34" charset="0"/>
              </a:rPr>
              <a:t>No two people are alike</a:t>
            </a:r>
          </a:p>
          <a:p>
            <a:r>
              <a:rPr lang="en-US" dirty="0">
                <a:solidFill>
                  <a:srgbClr val="000000"/>
                </a:solidFill>
                <a:latin typeface="Calibri" panose="020F0502020204030204" pitchFamily="34" charset="0"/>
                <a:cs typeface="Calibri" panose="020F0502020204030204" pitchFamily="34" charset="0"/>
              </a:rPr>
              <a:t>No two presentations will be alike</a:t>
            </a:r>
          </a:p>
          <a:p>
            <a:pPr marL="0" indent="0">
              <a:buNone/>
            </a:pPr>
            <a:r>
              <a:rPr lang="en-US" b="1" dirty="0">
                <a:solidFill>
                  <a:srgbClr val="000000"/>
                </a:solidFill>
                <a:latin typeface="Baskerville Old Face" panose="02020602080505020303" pitchFamily="18" charset="0"/>
              </a:rPr>
              <a:t>  </a:t>
            </a:r>
          </a:p>
        </p:txBody>
      </p:sp>
      <p:pic>
        <p:nvPicPr>
          <p:cNvPr id="7" name="Graphic 6" descr="Sign Language">
            <a:extLst>
              <a:ext uri="{FF2B5EF4-FFF2-40B4-BE49-F238E27FC236}">
                <a16:creationId xmlns:a16="http://schemas.microsoft.com/office/drawing/2014/main" id="{16BDC7D9-8E51-44B8-ABDC-0642623343C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30603" y="2435024"/>
            <a:ext cx="3620021" cy="3620021"/>
          </a:xfrm>
          <a:prstGeom prst="rect">
            <a:avLst/>
          </a:prstGeom>
        </p:spPr>
      </p:pic>
    </p:spTree>
    <p:extLst>
      <p:ext uri="{BB962C8B-B14F-4D97-AF65-F5344CB8AC3E}">
        <p14:creationId xmlns:p14="http://schemas.microsoft.com/office/powerpoint/2010/main" val="1153479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444D0-C2FA-4994-8804-9E47375B851C}"/>
              </a:ext>
            </a:extLst>
          </p:cNvPr>
          <p:cNvSpPr>
            <a:spLocks noGrp="1"/>
          </p:cNvSpPr>
          <p:nvPr>
            <p:ph type="title"/>
          </p:nvPr>
        </p:nvSpPr>
        <p:spPr/>
        <p:txBody>
          <a:bodyPr>
            <a:normAutofit/>
          </a:bodyPr>
          <a:lstStyle/>
          <a:p>
            <a:r>
              <a:rPr lang="en-US" sz="4000" dirty="0">
                <a:latin typeface="Calibri Light" panose="020F0302020204030204" pitchFamily="34" charset="0"/>
                <a:cs typeface="Calibri Light" panose="020F0302020204030204" pitchFamily="34" charset="0"/>
              </a:rPr>
              <a:t>Decide What Your Storefront Looks Like</a:t>
            </a:r>
          </a:p>
        </p:txBody>
      </p:sp>
      <p:graphicFrame>
        <p:nvGraphicFramePr>
          <p:cNvPr id="72" name="Content Placeholder 2">
            <a:extLst>
              <a:ext uri="{FF2B5EF4-FFF2-40B4-BE49-F238E27FC236}">
                <a16:creationId xmlns:a16="http://schemas.microsoft.com/office/drawing/2014/main" id="{C09B10E7-5656-4B3B-95F2-51367C0928DE}"/>
              </a:ext>
            </a:extLst>
          </p:cNvPr>
          <p:cNvGraphicFramePr>
            <a:graphicFrameLocks noGrp="1"/>
          </p:cNvGraphicFramePr>
          <p:nvPr>
            <p:ph idx="1"/>
            <p:extLst>
              <p:ext uri="{D42A27DB-BD31-4B8C-83A1-F6EECF244321}">
                <p14:modId xmlns:p14="http://schemas.microsoft.com/office/powerpoint/2010/main" val="2008015003"/>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3071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C7970-C6F8-499E-B863-EB92F8A58C03}"/>
              </a:ext>
            </a:extLst>
          </p:cNvPr>
          <p:cNvSpPr>
            <a:spLocks noGrp="1"/>
          </p:cNvSpPr>
          <p:nvPr>
            <p:ph type="title"/>
          </p:nvPr>
        </p:nvSpPr>
        <p:spPr>
          <a:xfrm>
            <a:off x="838200" y="620392"/>
            <a:ext cx="3374136" cy="5504688"/>
          </a:xfrm>
        </p:spPr>
        <p:txBody>
          <a:bodyPr>
            <a:normAutofit/>
          </a:bodyPr>
          <a:lstStyle/>
          <a:p>
            <a:r>
              <a:rPr lang="en-US" dirty="0"/>
              <a:t>Set Up Systems	</a:t>
            </a:r>
          </a:p>
        </p:txBody>
      </p:sp>
      <p:graphicFrame>
        <p:nvGraphicFramePr>
          <p:cNvPr id="72" name="Content Placeholder 2">
            <a:extLst>
              <a:ext uri="{FF2B5EF4-FFF2-40B4-BE49-F238E27FC236}">
                <a16:creationId xmlns:a16="http://schemas.microsoft.com/office/drawing/2014/main" id="{558EFFAE-DBBC-4E81-8F68-A028F34C7DA0}"/>
              </a:ext>
            </a:extLst>
          </p:cNvPr>
          <p:cNvGraphicFramePr>
            <a:graphicFrameLocks noGrp="1"/>
          </p:cNvGraphicFramePr>
          <p:nvPr>
            <p:ph idx="1"/>
            <p:extLst>
              <p:ext uri="{D42A27DB-BD31-4B8C-83A1-F6EECF244321}">
                <p14:modId xmlns:p14="http://schemas.microsoft.com/office/powerpoint/2010/main" val="2445821082"/>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9841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4E4D4-0219-4F38-97EB-63AF29D7B290}"/>
              </a:ext>
            </a:extLst>
          </p:cNvPr>
          <p:cNvSpPr>
            <a:spLocks noGrp="1"/>
          </p:cNvSpPr>
          <p:nvPr>
            <p:ph type="title"/>
          </p:nvPr>
        </p:nvSpPr>
        <p:spPr/>
        <p:txBody>
          <a:bodyPr>
            <a:normAutofit/>
          </a:bodyPr>
          <a:lstStyle/>
          <a:p>
            <a:r>
              <a:rPr lang="en-US" sz="3600" b="1" dirty="0"/>
              <a:t>Build your presentation around these 3 points –               Its what sellers most want to know</a:t>
            </a:r>
          </a:p>
        </p:txBody>
      </p:sp>
      <p:graphicFrame>
        <p:nvGraphicFramePr>
          <p:cNvPr id="5" name="Content Placeholder 2">
            <a:extLst>
              <a:ext uri="{FF2B5EF4-FFF2-40B4-BE49-F238E27FC236}">
                <a16:creationId xmlns:a16="http://schemas.microsoft.com/office/drawing/2014/main" id="{B9B43442-121D-476F-AFA6-B6344D5A0187}"/>
              </a:ext>
            </a:extLst>
          </p:cNvPr>
          <p:cNvGraphicFramePr>
            <a:graphicFrameLocks noGrp="1"/>
          </p:cNvGraphicFramePr>
          <p:nvPr>
            <p:ph idx="1"/>
            <p:extLst>
              <p:ext uri="{D42A27DB-BD31-4B8C-83A1-F6EECF244321}">
                <p14:modId xmlns:p14="http://schemas.microsoft.com/office/powerpoint/2010/main" val="6171107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9904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74246-4397-4EFC-8928-72B61EB24DEE}"/>
              </a:ext>
            </a:extLst>
          </p:cNvPr>
          <p:cNvSpPr>
            <a:spLocks noGrp="1"/>
          </p:cNvSpPr>
          <p:nvPr>
            <p:ph type="title"/>
          </p:nvPr>
        </p:nvSpPr>
        <p:spPr/>
        <p:txBody>
          <a:bodyPr>
            <a:normAutofit/>
          </a:bodyPr>
          <a:lstStyle/>
          <a:p>
            <a:r>
              <a:rPr lang="en-US" sz="3200" dirty="0"/>
              <a:t>Do I Have Everything – Gather what you need to take with you</a:t>
            </a:r>
          </a:p>
        </p:txBody>
      </p:sp>
      <p:graphicFrame>
        <p:nvGraphicFramePr>
          <p:cNvPr id="5" name="Content Placeholder 2">
            <a:extLst>
              <a:ext uri="{FF2B5EF4-FFF2-40B4-BE49-F238E27FC236}">
                <a16:creationId xmlns:a16="http://schemas.microsoft.com/office/drawing/2014/main" id="{CBD96FE9-4288-4299-B1C5-256012545751}"/>
              </a:ext>
            </a:extLst>
          </p:cNvPr>
          <p:cNvGraphicFramePr>
            <a:graphicFrameLocks noGrp="1"/>
          </p:cNvGraphicFramePr>
          <p:nvPr>
            <p:ph idx="1"/>
            <p:extLst>
              <p:ext uri="{D42A27DB-BD31-4B8C-83A1-F6EECF244321}">
                <p14:modId xmlns:p14="http://schemas.microsoft.com/office/powerpoint/2010/main" val="282332739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067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7204-BC75-4DB8-ABB7-59A41E0AC734}"/>
              </a:ext>
            </a:extLst>
          </p:cNvPr>
          <p:cNvSpPr>
            <a:spLocks noGrp="1"/>
          </p:cNvSpPr>
          <p:nvPr>
            <p:ph type="title"/>
          </p:nvPr>
        </p:nvSpPr>
        <p:spPr/>
        <p:txBody>
          <a:bodyPr>
            <a:normAutofit/>
          </a:bodyPr>
          <a:lstStyle/>
          <a:p>
            <a:r>
              <a:rPr lang="en-US" dirty="0">
                <a:latin typeface="Calibri" panose="020F0502020204030204" pitchFamily="34" charset="0"/>
                <a:cs typeface="Calibri" panose="020F0502020204030204" pitchFamily="34" charset="0"/>
              </a:rPr>
              <a:t>Initial Contact/Phone Interview</a:t>
            </a:r>
          </a:p>
        </p:txBody>
      </p:sp>
      <p:sp>
        <p:nvSpPr>
          <p:cNvPr id="96" name="Content Placeholder 2">
            <a:extLst>
              <a:ext uri="{FF2B5EF4-FFF2-40B4-BE49-F238E27FC236}">
                <a16:creationId xmlns:a16="http://schemas.microsoft.com/office/drawing/2014/main" id="{0A589833-38F6-4C14-A0EE-F2D33E33BD31}"/>
              </a:ext>
            </a:extLst>
          </p:cNvPr>
          <p:cNvSpPr>
            <a:spLocks noGrp="1"/>
          </p:cNvSpPr>
          <p:nvPr>
            <p:ph idx="1"/>
          </p:nvPr>
        </p:nvSpPr>
        <p:spPr>
          <a:xfrm>
            <a:off x="1438183" y="2000249"/>
            <a:ext cx="9410330" cy="4176713"/>
          </a:xfrm>
        </p:spPr>
        <p:txBody>
          <a:bodyPr>
            <a:normAutofit/>
          </a:bodyPr>
          <a:lstStyle/>
          <a:p>
            <a:r>
              <a:rPr lang="en-US" sz="1800" dirty="0">
                <a:latin typeface="Calibri" panose="020F0502020204030204" pitchFamily="34" charset="0"/>
                <a:cs typeface="Calibri" panose="020F0502020204030204" pitchFamily="34" charset="0"/>
              </a:rPr>
              <a:t>“If it’s alright with you, I would like to ask you a few questions and then set up a time for us to get together.  These questions will help me prepare for our meeting and should only take about 5 minutes.</a:t>
            </a:r>
          </a:p>
          <a:p>
            <a:r>
              <a:rPr lang="en-US" sz="1800" dirty="0">
                <a:latin typeface="Calibri" panose="020F0502020204030204" pitchFamily="34" charset="0"/>
                <a:cs typeface="Calibri" panose="020F0502020204030204" pitchFamily="34" charset="0"/>
              </a:rPr>
              <a:t>May I ask who referred me to you?</a:t>
            </a:r>
          </a:p>
          <a:p>
            <a:r>
              <a:rPr lang="en-US" sz="1800" dirty="0">
                <a:latin typeface="Calibri" panose="020F0502020204030204" pitchFamily="34" charset="0"/>
                <a:cs typeface="Calibri" panose="020F0502020204030204" pitchFamily="34" charset="0"/>
              </a:rPr>
              <a:t>When do you want or need to put your home on the market?</a:t>
            </a:r>
          </a:p>
          <a:p>
            <a:r>
              <a:rPr lang="en-US" sz="1800" dirty="0">
                <a:latin typeface="Calibri" panose="020F0502020204030204" pitchFamily="34" charset="0"/>
                <a:cs typeface="Calibri" panose="020F0502020204030204" pitchFamily="34" charset="0"/>
              </a:rPr>
              <a:t>Will you be moving local or relocating out of town?</a:t>
            </a:r>
            <a:endParaRPr lang="en-US" sz="1800" b="1"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Why are you selling? Job related? Moving closer to family? Retiring?</a:t>
            </a:r>
          </a:p>
          <a:p>
            <a:r>
              <a:rPr lang="en-US" sz="1800" dirty="0">
                <a:latin typeface="Calibri" panose="020F0502020204030204" pitchFamily="34" charset="0"/>
                <a:cs typeface="Calibri" panose="020F0502020204030204" pitchFamily="34" charset="0"/>
              </a:rPr>
              <a:t>Do you have a list of improvements made since you purchased?</a:t>
            </a:r>
          </a:p>
          <a:p>
            <a:r>
              <a:rPr lang="en-US" sz="1800" dirty="0">
                <a:latin typeface="Calibri" panose="020F0502020204030204" pitchFamily="34" charset="0"/>
                <a:cs typeface="Calibri" panose="020F0502020204030204" pitchFamily="34" charset="0"/>
              </a:rPr>
              <a:t>Do you have a past appraisal, survey, dock permit?</a:t>
            </a:r>
          </a:p>
          <a:p>
            <a:r>
              <a:rPr lang="en-US" sz="1800" dirty="0">
                <a:latin typeface="Calibri" panose="020F0502020204030204" pitchFamily="34" charset="0"/>
                <a:cs typeface="Calibri" panose="020F0502020204030204" pitchFamily="34" charset="0"/>
              </a:rPr>
              <a:t>If previously listed, what was your feedback?</a:t>
            </a:r>
          </a:p>
          <a:p>
            <a:pPr marL="0" indent="0">
              <a:buNone/>
            </a:pPr>
            <a:r>
              <a:rPr lang="en-US" sz="1800" dirty="0">
                <a:latin typeface="Calibri" panose="020F0502020204030204" pitchFamily="34" charset="0"/>
                <a:cs typeface="Calibri" panose="020F0502020204030204" pitchFamily="34" charset="0"/>
              </a:rPr>
              <a:t>Add to your list so you don’t forget to ask important, price-driven questions</a:t>
            </a:r>
          </a:p>
        </p:txBody>
      </p:sp>
    </p:spTree>
    <p:extLst>
      <p:ext uri="{BB962C8B-B14F-4D97-AF65-F5344CB8AC3E}">
        <p14:creationId xmlns:p14="http://schemas.microsoft.com/office/powerpoint/2010/main" val="394251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2803-B5BF-4B84-B626-F153E43653D6}"/>
              </a:ext>
            </a:extLst>
          </p:cNvPr>
          <p:cNvSpPr>
            <a:spLocks noGrp="1"/>
          </p:cNvSpPr>
          <p:nvPr>
            <p:ph type="title"/>
          </p:nvPr>
        </p:nvSpPr>
        <p:spPr>
          <a:xfrm>
            <a:off x="1069315" y="250061"/>
            <a:ext cx="8344671" cy="939548"/>
          </a:xfrm>
        </p:spPr>
        <p:txBody>
          <a:bodyPr>
            <a:normAutofit/>
          </a:bodyPr>
          <a:lstStyle/>
          <a:p>
            <a:r>
              <a:rPr lang="en-US" sz="4000" dirty="0">
                <a:latin typeface="Calibri" panose="020F0502020204030204" pitchFamily="34" charset="0"/>
                <a:cs typeface="Calibri" panose="020F0502020204030204" pitchFamily="34" charset="0"/>
              </a:rPr>
              <a:t>Listing Consultation/In Person</a:t>
            </a:r>
          </a:p>
        </p:txBody>
      </p:sp>
      <p:sp>
        <p:nvSpPr>
          <p:cNvPr id="3" name="Content Placeholder 2">
            <a:extLst>
              <a:ext uri="{FF2B5EF4-FFF2-40B4-BE49-F238E27FC236}">
                <a16:creationId xmlns:a16="http://schemas.microsoft.com/office/drawing/2014/main" id="{D50D85B5-7A52-4805-8930-B5FB1039201D}"/>
              </a:ext>
            </a:extLst>
          </p:cNvPr>
          <p:cNvSpPr>
            <a:spLocks noGrp="1"/>
          </p:cNvSpPr>
          <p:nvPr>
            <p:ph idx="1"/>
          </p:nvPr>
        </p:nvSpPr>
        <p:spPr>
          <a:xfrm>
            <a:off x="1069315" y="1434164"/>
            <a:ext cx="8802653" cy="5303520"/>
          </a:xfrm>
        </p:spPr>
        <p:txBody>
          <a:bodyPr anchor="ctr">
            <a:normAutofit/>
          </a:bodyPr>
          <a:lstStyle/>
          <a:p>
            <a:r>
              <a:rPr lang="en-US" sz="1800" dirty="0">
                <a:latin typeface="Calibri" panose="020F0502020204030204" pitchFamily="34" charset="0"/>
                <a:cs typeface="Calibri" panose="020F0502020204030204" pitchFamily="34" charset="0"/>
              </a:rPr>
              <a:t>The Listing Consultation is designed to help you get to know me, my Company, and the process of preparing, marketing and selling your home.</a:t>
            </a:r>
          </a:p>
          <a:p>
            <a:r>
              <a:rPr lang="en-US" sz="1800" dirty="0">
                <a:latin typeface="Calibri" panose="020F0502020204030204" pitchFamily="34" charset="0"/>
                <a:cs typeface="Calibri" panose="020F0502020204030204" pitchFamily="34" charset="0"/>
              </a:rPr>
              <a:t>Our appointment should take approximately one hour, during which time we should accomplish the following:</a:t>
            </a:r>
          </a:p>
          <a:p>
            <a:pPr lvl="0"/>
            <a:r>
              <a:rPr lang="en-US" sz="1800" dirty="0">
                <a:latin typeface="Calibri" panose="020F0502020204030204" pitchFamily="34" charset="0"/>
                <a:cs typeface="Calibri" panose="020F0502020204030204" pitchFamily="34" charset="0"/>
              </a:rPr>
              <a:t>Tour your home to discover the most marketable features</a:t>
            </a:r>
          </a:p>
          <a:p>
            <a:pPr lvl="0"/>
            <a:r>
              <a:rPr lang="en-US" sz="1800" dirty="0">
                <a:latin typeface="Calibri" panose="020F0502020204030204" pitchFamily="34" charset="0"/>
                <a:cs typeface="Calibri" panose="020F0502020204030204" pitchFamily="34" charset="0"/>
              </a:rPr>
              <a:t>Review your goals and any concerns you may have</a:t>
            </a:r>
          </a:p>
          <a:p>
            <a:pPr lvl="0"/>
            <a:r>
              <a:rPr lang="en-US" sz="1800" dirty="0">
                <a:latin typeface="Calibri" panose="020F0502020204030204" pitchFamily="34" charset="0"/>
                <a:cs typeface="Calibri" panose="020F0502020204030204" pitchFamily="34" charset="0"/>
              </a:rPr>
              <a:t>Discuss the current market conditions and how they may affect you</a:t>
            </a:r>
          </a:p>
          <a:p>
            <a:pPr lvl="0"/>
            <a:r>
              <a:rPr lang="en-US" sz="1800" dirty="0">
                <a:latin typeface="Calibri" panose="020F0502020204030204" pitchFamily="34" charset="0"/>
                <a:cs typeface="Calibri" panose="020F0502020204030204" pitchFamily="34" charset="0"/>
              </a:rPr>
              <a:t>Discuss my unique marketing strategies to reach today’s buyers</a:t>
            </a:r>
          </a:p>
          <a:p>
            <a:pPr lvl="0"/>
            <a:r>
              <a:rPr lang="en-US" sz="1800" dirty="0">
                <a:latin typeface="Calibri" panose="020F0502020204030204" pitchFamily="34" charset="0"/>
                <a:cs typeface="Calibri" panose="020F0502020204030204" pitchFamily="34" charset="0"/>
              </a:rPr>
              <a:t>Answer any questions you may have about hiring me to represent you in the sale of your home</a:t>
            </a:r>
          </a:p>
          <a:p>
            <a:pPr lvl="0"/>
            <a:r>
              <a:rPr lang="en-US" sz="1800" dirty="0">
                <a:latin typeface="Calibri" panose="020F0502020204030204" pitchFamily="34" charset="0"/>
                <a:cs typeface="Calibri" panose="020F0502020204030204" pitchFamily="34" charset="0"/>
              </a:rPr>
              <a:t>Set the initial market position/price and timeline for your home</a:t>
            </a:r>
          </a:p>
          <a:p>
            <a:pPr lvl="0"/>
            <a:r>
              <a:rPr lang="en-US" sz="1800" dirty="0">
                <a:latin typeface="Calibri" panose="020F0502020204030204" pitchFamily="34" charset="0"/>
                <a:cs typeface="Calibri" panose="020F0502020204030204" pitchFamily="34" charset="0"/>
              </a:rPr>
              <a:t>Finalize any paperwork</a:t>
            </a:r>
          </a:p>
          <a:p>
            <a:pPr marL="0" lvl="0" indent="0">
              <a:buNone/>
            </a:pPr>
            <a:endParaRPr lang="en-US" sz="800" dirty="0"/>
          </a:p>
          <a:p>
            <a:pPr lvl="0"/>
            <a:endParaRPr lang="en-US" sz="800" dirty="0"/>
          </a:p>
          <a:p>
            <a:pPr lvl="0"/>
            <a:endParaRPr lang="en-US" sz="800" dirty="0"/>
          </a:p>
          <a:p>
            <a:endParaRPr lang="en-US" sz="800" dirty="0"/>
          </a:p>
          <a:p>
            <a:endParaRPr lang="en-US" sz="800" dirty="0"/>
          </a:p>
        </p:txBody>
      </p:sp>
      <p:pic>
        <p:nvPicPr>
          <p:cNvPr id="23" name="Graphic 22" descr="Board Room">
            <a:extLst>
              <a:ext uri="{FF2B5EF4-FFF2-40B4-BE49-F238E27FC236}">
                <a16:creationId xmlns:a16="http://schemas.microsoft.com/office/drawing/2014/main" id="{A0CE21D0-4F2C-4020-9654-CE2074684F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687" y="2857501"/>
            <a:ext cx="1142998" cy="1142998"/>
          </a:xfrm>
          <a:prstGeom prst="rect">
            <a:avLst/>
          </a:prstGeom>
        </p:spPr>
      </p:pic>
    </p:spTree>
    <p:extLst>
      <p:ext uri="{BB962C8B-B14F-4D97-AF65-F5344CB8AC3E}">
        <p14:creationId xmlns:p14="http://schemas.microsoft.com/office/powerpoint/2010/main" val="4196453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4DEF1-6E20-4E08-B1A5-11065C417529}"/>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IT’S SHOWTIME</a:t>
            </a:r>
          </a:p>
        </p:txBody>
      </p:sp>
      <p:pic>
        <p:nvPicPr>
          <p:cNvPr id="5" name="Content Placeholder 4" descr="A picture containing text&#10;&#10;Description automatically generated">
            <a:extLst>
              <a:ext uri="{FF2B5EF4-FFF2-40B4-BE49-F238E27FC236}">
                <a16:creationId xmlns:a16="http://schemas.microsoft.com/office/drawing/2014/main" id="{9E8783EE-4CFF-48C3-822B-264B277807EA}"/>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66" r="13818" b="8725"/>
          <a:stretch/>
        </p:blipFill>
        <p:spPr>
          <a:xfrm>
            <a:off x="3523488" y="10"/>
            <a:ext cx="8668512" cy="6857990"/>
          </a:xfrm>
          <a:prstGeom prst="rect">
            <a:avLst/>
          </a:prstGeom>
        </p:spPr>
      </p:pic>
      <p:sp>
        <p:nvSpPr>
          <p:cNvPr id="6" name="TextBox 5">
            <a:extLst>
              <a:ext uri="{FF2B5EF4-FFF2-40B4-BE49-F238E27FC236}">
                <a16:creationId xmlns:a16="http://schemas.microsoft.com/office/drawing/2014/main" id="{D5F934FB-4326-4C68-9AD7-A4F40409ED91}"/>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www.choosehelp.com/topics/alcohol-rehab/alcohol-rehab-everyone-can-afford-it">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60977509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B5DEA-EC26-47A6-8197-A83EF60CC907}"/>
              </a:ext>
            </a:extLst>
          </p:cNvPr>
          <p:cNvSpPr>
            <a:spLocks noGrp="1"/>
          </p:cNvSpPr>
          <p:nvPr>
            <p:ph type="title"/>
          </p:nvPr>
        </p:nvSpPr>
        <p:spPr>
          <a:xfrm>
            <a:off x="838200" y="365125"/>
            <a:ext cx="5393361" cy="1325563"/>
          </a:xfrm>
        </p:spPr>
        <p:txBody>
          <a:bodyPr>
            <a:normAutofit/>
          </a:bodyPr>
          <a:lstStyle/>
          <a:p>
            <a:r>
              <a:rPr lang="en-US" b="1" dirty="0"/>
              <a:t>You’ve Got This!</a:t>
            </a:r>
          </a:p>
        </p:txBody>
      </p:sp>
      <p:sp>
        <p:nvSpPr>
          <p:cNvPr id="3" name="Content Placeholder 2">
            <a:extLst>
              <a:ext uri="{FF2B5EF4-FFF2-40B4-BE49-F238E27FC236}">
                <a16:creationId xmlns:a16="http://schemas.microsoft.com/office/drawing/2014/main" id="{06185A42-41F4-4158-A108-04CAA7E71533}"/>
              </a:ext>
            </a:extLst>
          </p:cNvPr>
          <p:cNvSpPr>
            <a:spLocks noGrp="1"/>
          </p:cNvSpPr>
          <p:nvPr>
            <p:ph idx="1"/>
          </p:nvPr>
        </p:nvSpPr>
        <p:spPr>
          <a:xfrm>
            <a:off x="838200" y="1825625"/>
            <a:ext cx="7187214" cy="4351338"/>
          </a:xfrm>
        </p:spPr>
        <p:txBody>
          <a:bodyPr>
            <a:normAutofit/>
          </a:bodyPr>
          <a:lstStyle/>
          <a:p>
            <a:pPr marL="0" indent="0">
              <a:buNone/>
            </a:pPr>
            <a:endParaRPr lang="en-US" sz="2200" dirty="0"/>
          </a:p>
          <a:p>
            <a:r>
              <a:rPr lang="en-US" sz="2200" dirty="0"/>
              <a:t>When you arrive, thank them for meeting with you </a:t>
            </a:r>
          </a:p>
          <a:p>
            <a:r>
              <a:rPr lang="en-US" sz="2200" dirty="0"/>
              <a:t>Ask to take a tour of their home and compliment them </a:t>
            </a:r>
          </a:p>
          <a:p>
            <a:r>
              <a:rPr lang="en-US" sz="2200" dirty="0"/>
              <a:t>Display Listing Presentation where all can see</a:t>
            </a:r>
          </a:p>
          <a:p>
            <a:r>
              <a:rPr lang="en-US" sz="2200" dirty="0"/>
              <a:t>Walk out with the Listing!</a:t>
            </a:r>
          </a:p>
        </p:txBody>
      </p:sp>
      <p:pic>
        <p:nvPicPr>
          <p:cNvPr id="7" name="Graphic 6" descr="Presentation with Checklist">
            <a:extLst>
              <a:ext uri="{FF2B5EF4-FFF2-40B4-BE49-F238E27FC236}">
                <a16:creationId xmlns:a16="http://schemas.microsoft.com/office/drawing/2014/main" id="{0F504900-38B4-47A6-B27E-36E6C0D287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Tree>
    <p:extLst>
      <p:ext uri="{BB962C8B-B14F-4D97-AF65-F5344CB8AC3E}">
        <p14:creationId xmlns:p14="http://schemas.microsoft.com/office/powerpoint/2010/main" val="2852342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9CE7-6347-4218-8E9F-E706F28EFE9A}"/>
              </a:ext>
            </a:extLst>
          </p:cNvPr>
          <p:cNvSpPr>
            <a:spLocks noGrp="1"/>
          </p:cNvSpPr>
          <p:nvPr>
            <p:ph type="title"/>
          </p:nvPr>
        </p:nvSpPr>
        <p:spPr/>
        <p:txBody>
          <a:bodyPr/>
          <a:lstStyle/>
          <a:p>
            <a:r>
              <a:rPr lang="en-US" b="1" dirty="0"/>
              <a:t>Setting the List Price</a:t>
            </a:r>
            <a:r>
              <a:rPr lang="en-US" dirty="0"/>
              <a:t>	</a:t>
            </a:r>
          </a:p>
        </p:txBody>
      </p:sp>
      <p:sp>
        <p:nvSpPr>
          <p:cNvPr id="3" name="Content Placeholder 2">
            <a:extLst>
              <a:ext uri="{FF2B5EF4-FFF2-40B4-BE49-F238E27FC236}">
                <a16:creationId xmlns:a16="http://schemas.microsoft.com/office/drawing/2014/main" id="{FF5AC640-C426-42B1-82CD-BD629BD73A0F}"/>
              </a:ext>
            </a:extLst>
          </p:cNvPr>
          <p:cNvSpPr>
            <a:spLocks noGrp="1"/>
          </p:cNvSpPr>
          <p:nvPr>
            <p:ph idx="1"/>
          </p:nvPr>
        </p:nvSpPr>
        <p:spPr>
          <a:xfrm>
            <a:off x="838200" y="2258762"/>
            <a:ext cx="10515600" cy="3160261"/>
          </a:xfrm>
        </p:spPr>
        <p:txBody>
          <a:bodyPr/>
          <a:lstStyle/>
          <a:p>
            <a:r>
              <a:rPr lang="en-US" dirty="0">
                <a:latin typeface="+mj-lt"/>
              </a:rPr>
              <a:t>Compare similar homes that have sold</a:t>
            </a:r>
          </a:p>
          <a:p>
            <a:r>
              <a:rPr lang="en-US" dirty="0">
                <a:latin typeface="+mj-lt"/>
              </a:rPr>
              <a:t>Evaluate the current market competition or active listings</a:t>
            </a:r>
          </a:p>
          <a:p>
            <a:r>
              <a:rPr lang="en-US" dirty="0">
                <a:latin typeface="+mj-lt"/>
              </a:rPr>
              <a:t>Evaluate the home’s current condition and location</a:t>
            </a:r>
          </a:p>
          <a:p>
            <a:r>
              <a:rPr lang="en-US" dirty="0">
                <a:latin typeface="+mj-lt"/>
              </a:rPr>
              <a:t>Find out if homeowner will make any repairs before listing</a:t>
            </a:r>
          </a:p>
          <a:p>
            <a:r>
              <a:rPr lang="en-US" dirty="0">
                <a:latin typeface="+mj-lt"/>
              </a:rPr>
              <a:t>Determine desired selling timeline</a:t>
            </a:r>
          </a:p>
          <a:p>
            <a:r>
              <a:rPr lang="en-US" dirty="0">
                <a:latin typeface="+mj-lt"/>
              </a:rPr>
              <a:t>Verify square footage</a:t>
            </a:r>
          </a:p>
          <a:p>
            <a:endParaRPr lang="en-US" dirty="0"/>
          </a:p>
        </p:txBody>
      </p:sp>
    </p:spTree>
    <p:extLst>
      <p:ext uri="{BB962C8B-B14F-4D97-AF65-F5344CB8AC3E}">
        <p14:creationId xmlns:p14="http://schemas.microsoft.com/office/powerpoint/2010/main" val="1308631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C8E0-4588-450C-8048-2A2E06144818}"/>
              </a:ext>
            </a:extLst>
          </p:cNvPr>
          <p:cNvSpPr>
            <a:spLocks noGrp="1"/>
          </p:cNvSpPr>
          <p:nvPr>
            <p:ph type="title"/>
          </p:nvPr>
        </p:nvSpPr>
        <p:spPr/>
        <p:txBody>
          <a:bodyPr/>
          <a:lstStyle/>
          <a:p>
            <a:r>
              <a:rPr lang="en-US" b="1" dirty="0"/>
              <a:t>Pricing/Positioning</a:t>
            </a:r>
          </a:p>
        </p:txBody>
      </p:sp>
      <p:sp>
        <p:nvSpPr>
          <p:cNvPr id="3" name="Content Placeholder 2">
            <a:extLst>
              <a:ext uri="{FF2B5EF4-FFF2-40B4-BE49-F238E27FC236}">
                <a16:creationId xmlns:a16="http://schemas.microsoft.com/office/drawing/2014/main" id="{754350A2-9A09-4B2A-9D43-60BB1B83BE3B}"/>
              </a:ext>
            </a:extLst>
          </p:cNvPr>
          <p:cNvSpPr>
            <a:spLocks noGrp="1"/>
          </p:cNvSpPr>
          <p:nvPr>
            <p:ph idx="1"/>
          </p:nvPr>
        </p:nvSpPr>
        <p:spPr/>
        <p:txBody>
          <a:bodyPr>
            <a:normAutofit/>
          </a:bodyPr>
          <a:lstStyle/>
          <a:p>
            <a:r>
              <a:rPr lang="en-US" sz="1900" dirty="0">
                <a:cs typeface="Calibri" panose="020F0502020204030204" pitchFamily="34" charset="0"/>
              </a:rPr>
              <a:t>Price is the cornerstone of </a:t>
            </a:r>
            <a:r>
              <a:rPr lang="en-US" sz="1900" b="1" dirty="0">
                <a:cs typeface="Calibri" panose="020F0502020204030204" pitchFamily="34" charset="0"/>
              </a:rPr>
              <a:t>positioning</a:t>
            </a:r>
            <a:r>
              <a:rPr lang="en-US" sz="1900" dirty="0">
                <a:cs typeface="Calibri" panose="020F0502020204030204" pitchFamily="34" charset="0"/>
              </a:rPr>
              <a:t>.  In my experience, a great percentage of your marketing strategy is set during the listing presentation when you and the seller agree on the right price and therefore the right </a:t>
            </a:r>
            <a:r>
              <a:rPr lang="en-US" sz="1900" b="1" dirty="0">
                <a:cs typeface="Calibri" panose="020F0502020204030204" pitchFamily="34" charset="0"/>
              </a:rPr>
              <a:t>market position</a:t>
            </a:r>
            <a:r>
              <a:rPr lang="en-US" sz="1900" dirty="0">
                <a:cs typeface="Calibri" panose="020F0502020204030204" pitchFamily="34" charset="0"/>
              </a:rPr>
              <a:t> for their home.</a:t>
            </a:r>
          </a:p>
          <a:p>
            <a:endParaRPr lang="en-US" sz="1900" dirty="0">
              <a:cs typeface="Calibri" panose="020F0502020204030204" pitchFamily="34" charset="0"/>
            </a:endParaRPr>
          </a:p>
          <a:p>
            <a:r>
              <a:rPr lang="en-US" sz="1900" dirty="0">
                <a:cs typeface="Calibri" panose="020F0502020204030204" pitchFamily="34" charset="0"/>
              </a:rPr>
              <a:t>A property that is positioned well among its competition will always sell quicker and will </a:t>
            </a:r>
            <a:r>
              <a:rPr lang="en-US" sz="1900" u="sng" dirty="0">
                <a:cs typeface="Calibri" panose="020F0502020204030204" pitchFamily="34" charset="0"/>
              </a:rPr>
              <a:t>net the seller a higher sales price</a:t>
            </a:r>
            <a:r>
              <a:rPr lang="en-US" sz="1900" dirty="0">
                <a:cs typeface="Calibri" panose="020F0502020204030204" pitchFamily="34" charset="0"/>
              </a:rPr>
              <a:t>.</a:t>
            </a:r>
          </a:p>
          <a:p>
            <a:endParaRPr lang="en-US" sz="1900" dirty="0">
              <a:cs typeface="Calibri" panose="020F0502020204030204" pitchFamily="34" charset="0"/>
            </a:endParaRPr>
          </a:p>
          <a:p>
            <a:r>
              <a:rPr lang="en-US" sz="1900" dirty="0">
                <a:cs typeface="Calibri" panose="020F0502020204030204" pitchFamily="34" charset="0"/>
              </a:rPr>
              <a:t>Research shows the </a:t>
            </a:r>
            <a:r>
              <a:rPr lang="en-US" sz="1900" b="1" dirty="0">
                <a:cs typeface="Calibri" panose="020F0502020204030204" pitchFamily="34" charset="0"/>
              </a:rPr>
              <a:t>first 30 days of a new listing is the most important period</a:t>
            </a:r>
            <a:r>
              <a:rPr lang="en-US" sz="1900" dirty="0">
                <a:cs typeface="Calibri" panose="020F0502020204030204" pitchFamily="34" charset="0"/>
              </a:rPr>
              <a:t>. If the property is priced well, there will be a flurry of activity and the offers will often be at very close to the list price. In some cases, </a:t>
            </a:r>
            <a:r>
              <a:rPr lang="en-US" sz="1900" b="1" dirty="0">
                <a:cs typeface="Calibri" panose="020F0502020204030204" pitchFamily="34" charset="0"/>
              </a:rPr>
              <a:t>properties sell above the listed price</a:t>
            </a:r>
            <a:r>
              <a:rPr lang="en-US" sz="1900" dirty="0">
                <a:cs typeface="Calibri" panose="020F0502020204030204" pitchFamily="34" charset="0"/>
              </a:rPr>
              <a:t> because you draw enough traffic to create an environment of excitement and urgency with buyers who are making offers.</a:t>
            </a:r>
          </a:p>
          <a:p>
            <a:endParaRPr lang="en-US" dirty="0">
              <a:latin typeface="Bookman Old Style" panose="02050604050505020204" pitchFamily="18" charset="0"/>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C868E67A-EDD1-43A3-800B-B2873C1AFEB6}"/>
                  </a:ext>
                </a:extLst>
              </p14:cNvPr>
              <p14:cNvContentPartPr/>
              <p14:nvPr/>
            </p14:nvContentPartPr>
            <p14:xfrm>
              <a:off x="-1451050" y="1954328"/>
              <a:ext cx="360" cy="360"/>
            </p14:xfrm>
          </p:contentPart>
        </mc:Choice>
        <mc:Fallback xmlns="">
          <p:pic>
            <p:nvPicPr>
              <p:cNvPr id="4" name="Ink 3">
                <a:extLst>
                  <a:ext uri="{FF2B5EF4-FFF2-40B4-BE49-F238E27FC236}">
                    <a16:creationId xmlns:a16="http://schemas.microsoft.com/office/drawing/2014/main" id="{C868E67A-EDD1-43A3-800B-B2873C1AFEB6}"/>
                  </a:ext>
                </a:extLst>
              </p:cNvPr>
              <p:cNvPicPr/>
              <p:nvPr/>
            </p:nvPicPr>
            <p:blipFill>
              <a:blip r:embed="rId3"/>
              <a:stretch>
                <a:fillRect/>
              </a:stretch>
            </p:blipFill>
            <p:spPr>
              <a:xfrm>
                <a:off x="-1469050" y="1918328"/>
                <a:ext cx="36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D621FF0-2ADB-43CA-A8AC-86D2C91DB7A9}"/>
                  </a:ext>
                </a:extLst>
              </p14:cNvPr>
              <p14:cNvContentPartPr/>
              <p14:nvPr/>
            </p14:nvContentPartPr>
            <p14:xfrm>
              <a:off x="711110" y="1329728"/>
              <a:ext cx="360" cy="360"/>
            </p14:xfrm>
          </p:contentPart>
        </mc:Choice>
        <mc:Fallback xmlns="">
          <p:pic>
            <p:nvPicPr>
              <p:cNvPr id="7" name="Ink 6">
                <a:extLst>
                  <a:ext uri="{FF2B5EF4-FFF2-40B4-BE49-F238E27FC236}">
                    <a16:creationId xmlns:a16="http://schemas.microsoft.com/office/drawing/2014/main" id="{ED621FF0-2ADB-43CA-A8AC-86D2C91DB7A9}"/>
                  </a:ext>
                </a:extLst>
              </p:cNvPr>
              <p:cNvPicPr/>
              <p:nvPr/>
            </p:nvPicPr>
            <p:blipFill>
              <a:blip r:embed="rId3"/>
              <a:stretch>
                <a:fillRect/>
              </a:stretch>
            </p:blipFill>
            <p:spPr>
              <a:xfrm>
                <a:off x="693470" y="1294088"/>
                <a:ext cx="36000" cy="72000"/>
              </a:xfrm>
              <a:prstGeom prst="rect">
                <a:avLst/>
              </a:prstGeom>
            </p:spPr>
          </p:pic>
        </mc:Fallback>
      </mc:AlternateContent>
    </p:spTree>
    <p:extLst>
      <p:ext uri="{BB962C8B-B14F-4D97-AF65-F5344CB8AC3E}">
        <p14:creationId xmlns:p14="http://schemas.microsoft.com/office/powerpoint/2010/main" val="3931038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D9D49-1C1B-446C-B38E-273AEA1598AF}"/>
              </a:ext>
            </a:extLst>
          </p:cNvPr>
          <p:cNvSpPr>
            <a:spLocks noGrp="1"/>
          </p:cNvSpPr>
          <p:nvPr>
            <p:ph type="title"/>
          </p:nvPr>
        </p:nvSpPr>
        <p:spPr/>
        <p:txBody>
          <a:bodyPr/>
          <a:lstStyle/>
          <a:p>
            <a:r>
              <a:rPr lang="en-US" b="1" dirty="0"/>
              <a:t>Ways to Determine Initial Market Price</a:t>
            </a:r>
          </a:p>
        </p:txBody>
      </p:sp>
      <p:sp>
        <p:nvSpPr>
          <p:cNvPr id="3" name="Content Placeholder 2">
            <a:extLst>
              <a:ext uri="{FF2B5EF4-FFF2-40B4-BE49-F238E27FC236}">
                <a16:creationId xmlns:a16="http://schemas.microsoft.com/office/drawing/2014/main" id="{9E3F921A-5920-4E12-9F2B-7ADE0DFC502C}"/>
              </a:ext>
            </a:extLst>
          </p:cNvPr>
          <p:cNvSpPr>
            <a:spLocks noGrp="1"/>
          </p:cNvSpPr>
          <p:nvPr>
            <p:ph idx="1"/>
          </p:nvPr>
        </p:nvSpPr>
        <p:spPr/>
        <p:txBody>
          <a:bodyPr/>
          <a:lstStyle/>
          <a:p>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Use </a:t>
            </a:r>
            <a:r>
              <a:rPr lang="en-US" dirty="0" err="1">
                <a:latin typeface="Calibri" panose="020F0502020204030204" pitchFamily="34" charset="0"/>
                <a:cs typeface="Calibri" panose="020F0502020204030204" pitchFamily="34" charset="0"/>
              </a:rPr>
              <a:t>Comparables</a:t>
            </a:r>
            <a:r>
              <a:rPr lang="en-US" dirty="0">
                <a:latin typeface="Calibri" panose="020F0502020204030204" pitchFamily="34" charset="0"/>
                <a:cs typeface="Calibri" panose="020F0502020204030204" pitchFamily="34" charset="0"/>
              </a:rPr>
              <a:t> and Absorption Rate</a:t>
            </a:r>
          </a:p>
          <a:p>
            <a:r>
              <a:rPr lang="en-US" dirty="0">
                <a:latin typeface="Calibri" panose="020F0502020204030204" pitchFamily="34" charset="0"/>
                <a:cs typeface="Calibri" panose="020F0502020204030204" pitchFamily="34" charset="0"/>
              </a:rPr>
              <a:t>Use MLS – CMA function</a:t>
            </a:r>
          </a:p>
          <a:p>
            <a:r>
              <a:rPr lang="en-US" dirty="0">
                <a:latin typeface="Calibri" panose="020F0502020204030204" pitchFamily="34" charset="0"/>
                <a:cs typeface="Calibri" panose="020F0502020204030204" pitchFamily="34" charset="0"/>
              </a:rPr>
              <a:t>Use RPR – Realtors Property Resource</a:t>
            </a:r>
          </a:p>
          <a:p>
            <a:r>
              <a:rPr lang="en-US" dirty="0">
                <a:latin typeface="Calibri" panose="020F0502020204030204" pitchFamily="34" charset="0"/>
                <a:cs typeface="Calibri" panose="020F0502020204030204" pitchFamily="34" charset="0"/>
              </a:rPr>
              <a:t>Zillow Zestimate (Found on Tax Record </a:t>
            </a:r>
            <a:r>
              <a:rPr lang="en-US" dirty="0" err="1">
                <a:latin typeface="Calibri" panose="020F0502020204030204" pitchFamily="34" charset="0"/>
                <a:cs typeface="Calibri" panose="020F0502020204030204" pitchFamily="34" charset="0"/>
              </a:rPr>
              <a:t>Comparables</a:t>
            </a:r>
            <a:r>
              <a:rPr lang="en-US" dirty="0">
                <a:latin typeface="Calibri" panose="020F0502020204030204" pitchFamily="34" charset="0"/>
                <a:cs typeface="Calibri" panose="020F0502020204030204" pitchFamily="34" charset="0"/>
              </a:rPr>
              <a:t> tab)</a:t>
            </a:r>
          </a:p>
          <a:p>
            <a:r>
              <a:rPr lang="en-US" dirty="0">
                <a:latin typeface="Calibri" panose="020F0502020204030204" pitchFamily="34" charset="0"/>
                <a:cs typeface="Calibri" panose="020F0502020204030204" pitchFamily="34" charset="0"/>
              </a:rPr>
              <a:t>Get an appraisal</a:t>
            </a:r>
          </a:p>
        </p:txBody>
      </p:sp>
    </p:spTree>
    <p:extLst>
      <p:ext uri="{BB962C8B-B14F-4D97-AF65-F5344CB8AC3E}">
        <p14:creationId xmlns:p14="http://schemas.microsoft.com/office/powerpoint/2010/main" val="2924058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D4B04-23DE-45B5-BAA4-987320E6323A}"/>
              </a:ext>
            </a:extLst>
          </p:cNvPr>
          <p:cNvSpPr>
            <a:spLocks noGrp="1"/>
          </p:cNvSpPr>
          <p:nvPr>
            <p:ph type="title"/>
          </p:nvPr>
        </p:nvSpPr>
        <p:spPr/>
        <p:txBody>
          <a:bodyPr/>
          <a:lstStyle/>
          <a:p>
            <a:r>
              <a:rPr lang="en-US" b="1" dirty="0">
                <a:latin typeface="Calibri Light" panose="020F0302020204030204" pitchFamily="34" charset="0"/>
                <a:cs typeface="Calibri Light" panose="020F0302020204030204" pitchFamily="34" charset="0"/>
              </a:rPr>
              <a:t>Market Timing</a:t>
            </a:r>
          </a:p>
        </p:txBody>
      </p:sp>
      <p:sp>
        <p:nvSpPr>
          <p:cNvPr id="3" name="Content Placeholder 2">
            <a:extLst>
              <a:ext uri="{FF2B5EF4-FFF2-40B4-BE49-F238E27FC236}">
                <a16:creationId xmlns:a16="http://schemas.microsoft.com/office/drawing/2014/main" id="{A283F53A-28F3-4892-8AE5-C2A3DDE2D568}"/>
              </a:ext>
            </a:extLst>
          </p:cNvPr>
          <p:cNvSpPr>
            <a:spLocks noGrp="1"/>
          </p:cNvSpPr>
          <p:nvPr>
            <p:ph idx="1"/>
          </p:nvPr>
        </p:nvSpPr>
        <p:spPr/>
        <p:txBody>
          <a:bodyPr/>
          <a:lstStyle/>
          <a:p>
            <a:r>
              <a:rPr lang="en-US" dirty="0">
                <a:latin typeface="Calibri Light" panose="020F0302020204030204" pitchFamily="34" charset="0"/>
                <a:cs typeface="Calibri Light" panose="020F0302020204030204" pitchFamily="34" charset="0"/>
              </a:rPr>
              <a:t>Show KAAR MLS Market Statistics and Charts</a:t>
            </a:r>
          </a:p>
          <a:p>
            <a:r>
              <a:rPr lang="en-US" dirty="0">
                <a:latin typeface="Calibri Light" panose="020F0302020204030204" pitchFamily="34" charset="0"/>
                <a:cs typeface="Calibri Light" panose="020F0302020204030204" pitchFamily="34" charset="0"/>
              </a:rPr>
              <a:t>School Schedule and Holidays can affect timing of putting a home on the market.  When schools are out in June, typically the market heats up.  November/December it can slow down a bit.</a:t>
            </a:r>
          </a:p>
          <a:p>
            <a:r>
              <a:rPr lang="en-US" dirty="0">
                <a:latin typeface="Calibri Light" panose="020F0302020204030204" pitchFamily="34" charset="0"/>
                <a:cs typeface="Calibri Light" panose="020F0302020204030204" pitchFamily="34" charset="0"/>
              </a:rPr>
              <a:t>Understand basic supply and demand</a:t>
            </a:r>
          </a:p>
          <a:p>
            <a:endParaRPr lang="en-US" b="1" dirty="0">
              <a:latin typeface="Bookman Old Style" panose="02050604050505020204" pitchFamily="18" charset="0"/>
            </a:endParaRPr>
          </a:p>
          <a:p>
            <a:endParaRPr lang="en-US" b="1" dirty="0">
              <a:latin typeface="Bookman Old Style" panose="02050604050505020204" pitchFamily="18" charset="0"/>
            </a:endParaRP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5" name="Ink 4">
                <a:extLst>
                  <a:ext uri="{FF2B5EF4-FFF2-40B4-BE49-F238E27FC236}">
                    <a16:creationId xmlns:a16="http://schemas.microsoft.com/office/drawing/2014/main" id="{42455256-715A-4B73-B26F-421FD9B7CA5E}"/>
                  </a:ext>
                </a:extLst>
              </p14:cNvPr>
              <p14:cNvContentPartPr/>
              <p14:nvPr/>
            </p14:nvContentPartPr>
            <p14:xfrm>
              <a:off x="3810710" y="4106048"/>
              <a:ext cx="360" cy="360"/>
            </p14:xfrm>
          </p:contentPart>
        </mc:Choice>
        <mc:Fallback xmlns="">
          <p:pic>
            <p:nvPicPr>
              <p:cNvPr id="5" name="Ink 4">
                <a:extLst>
                  <a:ext uri="{FF2B5EF4-FFF2-40B4-BE49-F238E27FC236}">
                    <a16:creationId xmlns:a16="http://schemas.microsoft.com/office/drawing/2014/main" id="{42455256-715A-4B73-B26F-421FD9B7CA5E}"/>
                  </a:ext>
                </a:extLst>
              </p:cNvPr>
              <p:cNvPicPr/>
              <p:nvPr/>
            </p:nvPicPr>
            <p:blipFill>
              <a:blip r:embed="rId3"/>
              <a:stretch>
                <a:fillRect/>
              </a:stretch>
            </p:blipFill>
            <p:spPr>
              <a:xfrm>
                <a:off x="3774710" y="3890408"/>
                <a:ext cx="72000" cy="432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6" name="Ink 5">
                <a:extLst>
                  <a:ext uri="{FF2B5EF4-FFF2-40B4-BE49-F238E27FC236}">
                    <a16:creationId xmlns:a16="http://schemas.microsoft.com/office/drawing/2014/main" id="{E54BD33B-356D-4C89-ADE6-B239B0644075}"/>
                  </a:ext>
                </a:extLst>
              </p14:cNvPr>
              <p14:cNvContentPartPr/>
              <p14:nvPr/>
            </p14:nvContentPartPr>
            <p14:xfrm>
              <a:off x="3569510" y="4139168"/>
              <a:ext cx="360" cy="360"/>
            </p14:xfrm>
          </p:contentPart>
        </mc:Choice>
        <mc:Fallback xmlns="">
          <p:pic>
            <p:nvPicPr>
              <p:cNvPr id="6" name="Ink 5">
                <a:extLst>
                  <a:ext uri="{FF2B5EF4-FFF2-40B4-BE49-F238E27FC236}">
                    <a16:creationId xmlns:a16="http://schemas.microsoft.com/office/drawing/2014/main" id="{E54BD33B-356D-4C89-ADE6-B239B0644075}"/>
                  </a:ext>
                </a:extLst>
              </p:cNvPr>
              <p:cNvPicPr/>
              <p:nvPr/>
            </p:nvPicPr>
            <p:blipFill>
              <a:blip r:embed="rId5"/>
              <a:stretch>
                <a:fillRect/>
              </a:stretch>
            </p:blipFill>
            <p:spPr>
              <a:xfrm>
                <a:off x="3533870" y="3923168"/>
                <a:ext cx="72000" cy="432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7" name="Ink 6">
                <a:extLst>
                  <a:ext uri="{FF2B5EF4-FFF2-40B4-BE49-F238E27FC236}">
                    <a16:creationId xmlns:a16="http://schemas.microsoft.com/office/drawing/2014/main" id="{FBED4469-A2DF-479C-A0C4-A41A8FF59592}"/>
                  </a:ext>
                </a:extLst>
              </p14:cNvPr>
              <p14:cNvContentPartPr/>
              <p14:nvPr/>
            </p14:nvContentPartPr>
            <p14:xfrm>
              <a:off x="3021950" y="4089488"/>
              <a:ext cx="360" cy="360"/>
            </p14:xfrm>
          </p:contentPart>
        </mc:Choice>
        <mc:Fallback xmlns="">
          <p:pic>
            <p:nvPicPr>
              <p:cNvPr id="7" name="Ink 6">
                <a:extLst>
                  <a:ext uri="{FF2B5EF4-FFF2-40B4-BE49-F238E27FC236}">
                    <a16:creationId xmlns:a16="http://schemas.microsoft.com/office/drawing/2014/main" id="{FBED4469-A2DF-479C-A0C4-A41A8FF59592}"/>
                  </a:ext>
                </a:extLst>
              </p:cNvPr>
              <p:cNvPicPr/>
              <p:nvPr/>
            </p:nvPicPr>
            <p:blipFill>
              <a:blip r:embed="rId7"/>
              <a:stretch>
                <a:fillRect/>
              </a:stretch>
            </p:blipFill>
            <p:spPr>
              <a:xfrm>
                <a:off x="2986310" y="3873488"/>
                <a:ext cx="72000" cy="432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8" name="Ink 7">
                <a:extLst>
                  <a:ext uri="{FF2B5EF4-FFF2-40B4-BE49-F238E27FC236}">
                    <a16:creationId xmlns:a16="http://schemas.microsoft.com/office/drawing/2014/main" id="{AF9FC5C8-7C71-477A-B8BD-41743FC03574}"/>
                  </a:ext>
                </a:extLst>
              </p14:cNvPr>
              <p14:cNvContentPartPr/>
              <p14:nvPr/>
            </p14:nvContentPartPr>
            <p14:xfrm>
              <a:off x="3421910" y="733208"/>
              <a:ext cx="360" cy="360"/>
            </p14:xfrm>
          </p:contentPart>
        </mc:Choice>
        <mc:Fallback xmlns="">
          <p:pic>
            <p:nvPicPr>
              <p:cNvPr id="8" name="Ink 7">
                <a:extLst>
                  <a:ext uri="{FF2B5EF4-FFF2-40B4-BE49-F238E27FC236}">
                    <a16:creationId xmlns:a16="http://schemas.microsoft.com/office/drawing/2014/main" id="{AF9FC5C8-7C71-477A-B8BD-41743FC03574}"/>
                  </a:ext>
                </a:extLst>
              </p:cNvPr>
              <p:cNvPicPr/>
              <p:nvPr/>
            </p:nvPicPr>
            <p:blipFill>
              <a:blip r:embed="rId9"/>
              <a:stretch>
                <a:fillRect/>
              </a:stretch>
            </p:blipFill>
            <p:spPr>
              <a:xfrm>
                <a:off x="3385910" y="517208"/>
                <a:ext cx="72000" cy="432000"/>
              </a:xfrm>
              <a:prstGeom prst="rect">
                <a:avLst/>
              </a:prstGeom>
            </p:spPr>
          </p:pic>
        </mc:Fallback>
      </mc:AlternateContent>
    </p:spTree>
    <p:extLst>
      <p:ext uri="{BB962C8B-B14F-4D97-AF65-F5344CB8AC3E}">
        <p14:creationId xmlns:p14="http://schemas.microsoft.com/office/powerpoint/2010/main" val="3568943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B4C1-A783-4BC2-8326-0B8E81BDB749}"/>
              </a:ext>
            </a:extLst>
          </p:cNvPr>
          <p:cNvSpPr>
            <a:spLocks noGrp="1"/>
          </p:cNvSpPr>
          <p:nvPr>
            <p:ph type="title"/>
          </p:nvPr>
        </p:nvSpPr>
        <p:spPr/>
        <p:txBody>
          <a:bodyPr/>
          <a:lstStyle/>
          <a:p>
            <a:r>
              <a:rPr lang="en-US"/>
              <a:t>Absorption Rate</a:t>
            </a:r>
          </a:p>
        </p:txBody>
      </p:sp>
      <p:pic>
        <p:nvPicPr>
          <p:cNvPr id="5" name="Content Placeholder 4" descr="A picture containing knife&#10;&#10;Description automatically generated">
            <a:extLst>
              <a:ext uri="{FF2B5EF4-FFF2-40B4-BE49-F238E27FC236}">
                <a16:creationId xmlns:a16="http://schemas.microsoft.com/office/drawing/2014/main" id="{BB766B07-8424-4BA3-BD00-05F37AED87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6057" y="1825625"/>
            <a:ext cx="6839886" cy="4351338"/>
          </a:xfrm>
        </p:spPr>
      </p:pic>
    </p:spTree>
    <p:extLst>
      <p:ext uri="{BB962C8B-B14F-4D97-AF65-F5344CB8AC3E}">
        <p14:creationId xmlns:p14="http://schemas.microsoft.com/office/powerpoint/2010/main" val="1878178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E818D-B6DF-4F64-BE74-EE01116B65DB}"/>
              </a:ext>
            </a:extLst>
          </p:cNvPr>
          <p:cNvSpPr>
            <a:spLocks noGrp="1"/>
          </p:cNvSpPr>
          <p:nvPr>
            <p:ph type="title"/>
          </p:nvPr>
        </p:nvSpPr>
        <p:spPr/>
        <p:txBody>
          <a:bodyPr/>
          <a:lstStyle/>
          <a:p>
            <a:r>
              <a:rPr lang="en-US"/>
              <a:t>Benefit of a Well Positioned Home</a:t>
            </a:r>
          </a:p>
        </p:txBody>
      </p:sp>
      <p:pic>
        <p:nvPicPr>
          <p:cNvPr id="5" name="Content Placeholder 4" descr="A picture containing knife&#10;&#10;Description automatically generated">
            <a:extLst>
              <a:ext uri="{FF2B5EF4-FFF2-40B4-BE49-F238E27FC236}">
                <a16:creationId xmlns:a16="http://schemas.microsoft.com/office/drawing/2014/main" id="{7D861EB5-4E30-4677-837E-9441C03F52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3137" y="2221706"/>
            <a:ext cx="7705725" cy="3559175"/>
          </a:xfrm>
        </p:spPr>
      </p:pic>
    </p:spTree>
    <p:extLst>
      <p:ext uri="{BB962C8B-B14F-4D97-AF65-F5344CB8AC3E}">
        <p14:creationId xmlns:p14="http://schemas.microsoft.com/office/powerpoint/2010/main" val="1632838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8D2E6-4E5C-4B57-93C7-5E3DC4E3031D}"/>
              </a:ext>
            </a:extLst>
          </p:cNvPr>
          <p:cNvSpPr>
            <a:spLocks noGrp="1"/>
          </p:cNvSpPr>
          <p:nvPr>
            <p:ph type="title"/>
          </p:nvPr>
        </p:nvSpPr>
        <p:spPr/>
        <p:txBody>
          <a:bodyPr/>
          <a:lstStyle/>
          <a:p>
            <a:r>
              <a:rPr lang="en-US" b="1" dirty="0">
                <a:latin typeface="Calibri Light" panose="020F0302020204030204" pitchFamily="34" charset="0"/>
                <a:cs typeface="Calibri Light" panose="020F0302020204030204" pitchFamily="34" charset="0"/>
              </a:rPr>
              <a:t>Can We Try To Start High</a:t>
            </a:r>
          </a:p>
        </p:txBody>
      </p:sp>
      <p:sp>
        <p:nvSpPr>
          <p:cNvPr id="3" name="Content Placeholder 2">
            <a:extLst>
              <a:ext uri="{FF2B5EF4-FFF2-40B4-BE49-F238E27FC236}">
                <a16:creationId xmlns:a16="http://schemas.microsoft.com/office/drawing/2014/main" id="{381CE229-ACB4-45D4-9DBD-FFC11792DC89}"/>
              </a:ext>
            </a:extLst>
          </p:cNvPr>
          <p:cNvSpPr>
            <a:spLocks noGrp="1"/>
          </p:cNvSpPr>
          <p:nvPr>
            <p:ph idx="1"/>
          </p:nvPr>
        </p:nvSpPr>
        <p:spPr/>
        <p:txBody>
          <a:bodyPr>
            <a:normAutofit/>
          </a:bodyPr>
          <a:lstStyle/>
          <a:p>
            <a:r>
              <a:rPr lang="en-US" sz="1900" b="1" dirty="0">
                <a:cs typeface="Calibri Light" panose="020F0302020204030204" pitchFamily="34" charset="0"/>
              </a:rPr>
              <a:t>Q: </a:t>
            </a:r>
            <a:r>
              <a:rPr lang="en-US" sz="1900" dirty="0">
                <a:cs typeface="Calibri Light" panose="020F0302020204030204" pitchFamily="34" charset="0"/>
              </a:rPr>
              <a:t>Couldn’t We Try Listing At Our Price For a Couple of Weeks?</a:t>
            </a:r>
          </a:p>
          <a:p>
            <a:r>
              <a:rPr lang="en-US" sz="1900" b="1" dirty="0">
                <a:cs typeface="Calibri Light" panose="020F0302020204030204" pitchFamily="34" charset="0"/>
              </a:rPr>
              <a:t>A:</a:t>
            </a:r>
            <a:r>
              <a:rPr lang="en-US" sz="1900" dirty="0">
                <a:cs typeface="Calibri Light" panose="020F0302020204030204" pitchFamily="34" charset="0"/>
              </a:rPr>
              <a:t> If the initial price you want to list at </a:t>
            </a:r>
            <a:r>
              <a:rPr lang="en-US" sz="1900" b="1" dirty="0">
                <a:cs typeface="Calibri Light" panose="020F0302020204030204" pitchFamily="34" charset="0"/>
              </a:rPr>
              <a:t>agrees with the market research then the answer is yes</a:t>
            </a:r>
            <a:r>
              <a:rPr lang="en-US" sz="1900" dirty="0">
                <a:cs typeface="Calibri Light" panose="020F0302020204030204" pitchFamily="34" charset="0"/>
              </a:rPr>
              <a:t>. If your price defies all market research, then </a:t>
            </a:r>
            <a:r>
              <a:rPr lang="en-US" sz="1900" b="1" dirty="0">
                <a:cs typeface="Calibri Light" panose="020F0302020204030204" pitchFamily="34" charset="0"/>
              </a:rPr>
              <a:t>studies show you will lose time and money</a:t>
            </a:r>
            <a:r>
              <a:rPr lang="en-US" sz="1900" dirty="0">
                <a:cs typeface="Calibri Light" panose="020F0302020204030204" pitchFamily="34" charset="0"/>
              </a:rPr>
              <a:t>.</a:t>
            </a:r>
          </a:p>
          <a:p>
            <a:r>
              <a:rPr lang="en-US" sz="1900" dirty="0">
                <a:cs typeface="Calibri Light" panose="020F0302020204030204" pitchFamily="34" charset="0"/>
              </a:rPr>
              <a:t>If you want the multitude of buyers to come and immediately disagree with you market positioning, </a:t>
            </a:r>
            <a:r>
              <a:rPr lang="en-US" sz="1900" b="1" dirty="0">
                <a:cs typeface="Calibri Light" panose="020F0302020204030204" pitchFamily="34" charset="0"/>
              </a:rPr>
              <a:t>you will lose their interest almost immediately</a:t>
            </a:r>
            <a:r>
              <a:rPr lang="en-US" sz="1900" dirty="0">
                <a:cs typeface="Calibri Light" panose="020F0302020204030204" pitchFamily="34" charset="0"/>
              </a:rPr>
              <a:t>. A common attitude with buyers in this situation is that they will wait to see if your home is still on the market in a few weeks or months and then maybe they’ll make a lowball offer. </a:t>
            </a:r>
          </a:p>
          <a:p>
            <a:r>
              <a:rPr lang="en-US" sz="2000" dirty="0">
                <a:cs typeface="Calibri Light" panose="020F0302020204030204" pitchFamily="34" charset="0"/>
              </a:rPr>
              <a:t>Do you want to have your home “on the market” or “in the market”  The home will sell faster for closer to list-to-sale price.</a:t>
            </a:r>
          </a:p>
          <a:p>
            <a:endParaRPr lang="en-US" sz="1900" dirty="0">
              <a:latin typeface="Bookman Old Style" panose="02050604050505020204" pitchFamily="18" charset="0"/>
            </a:endParaRPr>
          </a:p>
          <a:p>
            <a:endParaRPr lang="en-US" dirty="0"/>
          </a:p>
        </p:txBody>
      </p:sp>
    </p:spTree>
    <p:extLst>
      <p:ext uri="{BB962C8B-B14F-4D97-AF65-F5344CB8AC3E}">
        <p14:creationId xmlns:p14="http://schemas.microsoft.com/office/powerpoint/2010/main" val="2883464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CEB4-9642-4694-80E5-7965A1F791B7}"/>
              </a:ext>
            </a:extLst>
          </p:cNvPr>
          <p:cNvSpPr>
            <a:spLocks noGrp="1"/>
          </p:cNvSpPr>
          <p:nvPr>
            <p:ph type="title"/>
          </p:nvPr>
        </p:nvSpPr>
        <p:spPr/>
        <p:txBody>
          <a:bodyPr>
            <a:normAutofit/>
          </a:bodyPr>
          <a:lstStyle/>
          <a:p>
            <a:r>
              <a:rPr lang="en-US" sz="3600" b="1" dirty="0">
                <a:latin typeface="Calibri Light" panose="020F0302020204030204" pitchFamily="34" charset="0"/>
                <a:cs typeface="Calibri Light" panose="020F0302020204030204" pitchFamily="34" charset="0"/>
              </a:rPr>
              <a:t>The Simple Truth About Overpricing</a:t>
            </a:r>
            <a:br>
              <a:rPr lang="en-US" b="1" dirty="0"/>
            </a:br>
            <a:endParaRPr lang="en-US" dirty="0"/>
          </a:p>
        </p:txBody>
      </p:sp>
      <p:sp>
        <p:nvSpPr>
          <p:cNvPr id="3" name="Content Placeholder 2">
            <a:extLst>
              <a:ext uri="{FF2B5EF4-FFF2-40B4-BE49-F238E27FC236}">
                <a16:creationId xmlns:a16="http://schemas.microsoft.com/office/drawing/2014/main" id="{06896644-E7D9-4236-B898-139F0221B19F}"/>
              </a:ext>
            </a:extLst>
          </p:cNvPr>
          <p:cNvSpPr>
            <a:spLocks noGrp="1"/>
          </p:cNvSpPr>
          <p:nvPr>
            <p:ph idx="1"/>
          </p:nvPr>
        </p:nvSpPr>
        <p:spPr/>
        <p:txBody>
          <a:bodyPr>
            <a:normAutofit/>
          </a:bodyPr>
          <a:lstStyle/>
          <a:p>
            <a:r>
              <a:rPr lang="en-US" sz="1900" dirty="0">
                <a:ea typeface="Cambria" panose="02040503050406030204" pitchFamily="18" charset="0"/>
              </a:rPr>
              <a:t>The property that offers the </a:t>
            </a:r>
            <a:r>
              <a:rPr lang="en-US" sz="1900" b="1" dirty="0">
                <a:ea typeface="Cambria" panose="02040503050406030204" pitchFamily="18" charset="0"/>
              </a:rPr>
              <a:t>most value for the least expense</a:t>
            </a:r>
            <a:r>
              <a:rPr lang="en-US" sz="1900" dirty="0">
                <a:ea typeface="Cambria" panose="02040503050406030204" pitchFamily="18" charset="0"/>
              </a:rPr>
              <a:t> will get the attention of the buyers and will receive offers.</a:t>
            </a:r>
          </a:p>
          <a:p>
            <a:r>
              <a:rPr lang="en-US" sz="1900" dirty="0">
                <a:ea typeface="Cambria" panose="02040503050406030204" pitchFamily="18" charset="0"/>
              </a:rPr>
              <a:t>It is best to </a:t>
            </a:r>
            <a:r>
              <a:rPr lang="en-US" sz="1900" b="1" dirty="0">
                <a:ea typeface="Cambria" panose="02040503050406030204" pitchFamily="18" charset="0"/>
              </a:rPr>
              <a:t>position your house right at the desired sales price</a:t>
            </a:r>
            <a:r>
              <a:rPr lang="en-US" sz="1900" dirty="0">
                <a:ea typeface="Cambria" panose="02040503050406030204" pitchFamily="18" charset="0"/>
              </a:rPr>
              <a:t> and be firm on negotiations. Building in negotiating room can often deter buyers from making an offer or bring in “lowball” unrealistic offers.</a:t>
            </a:r>
          </a:p>
          <a:p>
            <a:r>
              <a:rPr lang="en-US" sz="1900" b="1" dirty="0">
                <a:ea typeface="Cambria" panose="02040503050406030204" pitchFamily="18" charset="0"/>
              </a:rPr>
              <a:t>You lose a strong position both mentally and financially</a:t>
            </a:r>
            <a:r>
              <a:rPr lang="en-US" sz="1900" dirty="0">
                <a:ea typeface="Cambria" panose="02040503050406030204" pitchFamily="18" charset="0"/>
              </a:rPr>
              <a:t> when your house is “stale” and has been on the market for a long time. Buyers often think something is “wrong” with the property or that it is priced too high.</a:t>
            </a:r>
          </a:p>
          <a:p>
            <a:r>
              <a:rPr lang="en-US" sz="1900" dirty="0">
                <a:ea typeface="Cambria" panose="02040503050406030204" pitchFamily="18" charset="0"/>
              </a:rPr>
              <a:t>Overpricing your home will help the competition because agents will show your home first and will then take the buyer to the correctly priced property and show them what a “deal” it is.</a:t>
            </a:r>
          </a:p>
          <a:p>
            <a:r>
              <a:rPr lang="en-US" sz="1900" dirty="0">
                <a:ea typeface="Cambria" panose="02040503050406030204" pitchFamily="18" charset="0"/>
              </a:rPr>
              <a:t>Let’s face it, having </a:t>
            </a:r>
            <a:r>
              <a:rPr lang="en-US" sz="1900" b="1" dirty="0">
                <a:ea typeface="Cambria" panose="02040503050406030204" pitchFamily="18" charset="0"/>
              </a:rPr>
              <a:t>potential buyers parade through your home for months on end is no fun at all.</a:t>
            </a:r>
            <a:r>
              <a:rPr lang="en-US" sz="1900" dirty="0">
                <a:ea typeface="Cambria" panose="02040503050406030204" pitchFamily="18" charset="0"/>
              </a:rPr>
              <a:t> Consider the time and energy it takes to prepare your home for showings, keep the property clean, make arrangements to leave while it is being shown, and stay by your phone to receive  appointments.</a:t>
            </a:r>
          </a:p>
          <a:p>
            <a:endParaRPr lang="en-US" dirty="0"/>
          </a:p>
        </p:txBody>
      </p:sp>
    </p:spTree>
    <p:extLst>
      <p:ext uri="{BB962C8B-B14F-4D97-AF65-F5344CB8AC3E}">
        <p14:creationId xmlns:p14="http://schemas.microsoft.com/office/powerpoint/2010/main" val="2487550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4F279-9E76-42F6-BFBC-74D52F33017F}"/>
              </a:ext>
            </a:extLst>
          </p:cNvPr>
          <p:cNvSpPr>
            <a:spLocks noGrp="1"/>
          </p:cNvSpPr>
          <p:nvPr>
            <p:ph type="title"/>
          </p:nvPr>
        </p:nvSpPr>
        <p:spPr/>
        <p:txBody>
          <a:bodyPr/>
          <a:lstStyle/>
          <a:p>
            <a:r>
              <a:rPr lang="en-US" b="1">
                <a:latin typeface="Bookman Old Style" panose="02050604050505020204" pitchFamily="18" charset="0"/>
              </a:rPr>
              <a:t>Price Increment</a:t>
            </a:r>
          </a:p>
        </p:txBody>
      </p:sp>
      <p:sp>
        <p:nvSpPr>
          <p:cNvPr id="3" name="Content Placeholder 2">
            <a:extLst>
              <a:ext uri="{FF2B5EF4-FFF2-40B4-BE49-F238E27FC236}">
                <a16:creationId xmlns:a16="http://schemas.microsoft.com/office/drawing/2014/main" id="{428E8F30-CEFE-43C0-AE67-B0EF8D8FD35B}"/>
              </a:ext>
            </a:extLst>
          </p:cNvPr>
          <p:cNvSpPr>
            <a:spLocks noGrp="1"/>
          </p:cNvSpPr>
          <p:nvPr>
            <p:ph idx="1"/>
          </p:nvPr>
        </p:nvSpPr>
        <p:spPr>
          <a:xfrm>
            <a:off x="838200" y="1690688"/>
            <a:ext cx="10515600" cy="4486275"/>
          </a:xfrm>
        </p:spPr>
        <p:txBody>
          <a:bodyPr/>
          <a:lstStyle/>
          <a:p>
            <a:endParaRPr lang="en-US" dirty="0"/>
          </a:p>
        </p:txBody>
      </p:sp>
      <p:sp>
        <p:nvSpPr>
          <p:cNvPr id="4" name="Flowchart: Connector 3">
            <a:extLst>
              <a:ext uri="{FF2B5EF4-FFF2-40B4-BE49-F238E27FC236}">
                <a16:creationId xmlns:a16="http://schemas.microsoft.com/office/drawing/2014/main" id="{A0D4ED88-11ED-4D1B-83BB-E777C6D0FB20}"/>
              </a:ext>
            </a:extLst>
          </p:cNvPr>
          <p:cNvSpPr/>
          <p:nvPr/>
        </p:nvSpPr>
        <p:spPr>
          <a:xfrm>
            <a:off x="2562509" y="2661068"/>
            <a:ext cx="3799963" cy="3650832"/>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A0FB2E2-1C4C-4F21-89FE-1A522CB127FE}"/>
              </a:ext>
            </a:extLst>
          </p:cNvPr>
          <p:cNvSpPr txBox="1"/>
          <p:nvPr/>
        </p:nvSpPr>
        <p:spPr>
          <a:xfrm>
            <a:off x="882267" y="3958750"/>
            <a:ext cx="1751423" cy="584775"/>
          </a:xfrm>
          <a:prstGeom prst="rect">
            <a:avLst/>
          </a:prstGeom>
          <a:noFill/>
        </p:spPr>
        <p:txBody>
          <a:bodyPr wrap="square" rtlCol="0">
            <a:spAutoFit/>
          </a:bodyPr>
          <a:lstStyle/>
          <a:p>
            <a:r>
              <a:rPr lang="en-US" sz="3200" b="1"/>
              <a:t>$300,000</a:t>
            </a:r>
          </a:p>
        </p:txBody>
      </p:sp>
      <p:sp>
        <p:nvSpPr>
          <p:cNvPr id="10" name="TextBox 9">
            <a:extLst>
              <a:ext uri="{FF2B5EF4-FFF2-40B4-BE49-F238E27FC236}">
                <a16:creationId xmlns:a16="http://schemas.microsoft.com/office/drawing/2014/main" id="{230E4324-696E-43A1-BBFB-139FE0E9458C}"/>
              </a:ext>
            </a:extLst>
          </p:cNvPr>
          <p:cNvSpPr txBox="1"/>
          <p:nvPr/>
        </p:nvSpPr>
        <p:spPr>
          <a:xfrm>
            <a:off x="6964313" y="4055423"/>
            <a:ext cx="2026374" cy="584775"/>
          </a:xfrm>
          <a:prstGeom prst="rect">
            <a:avLst/>
          </a:prstGeom>
          <a:noFill/>
        </p:spPr>
        <p:txBody>
          <a:bodyPr wrap="square" rtlCol="0">
            <a:spAutoFit/>
          </a:bodyPr>
          <a:lstStyle/>
          <a:p>
            <a:r>
              <a:rPr lang="en-US" sz="3200" b="1"/>
              <a:t>$350,000</a:t>
            </a:r>
          </a:p>
        </p:txBody>
      </p:sp>
      <p:sp>
        <p:nvSpPr>
          <p:cNvPr id="12" name="TextBox 11">
            <a:extLst>
              <a:ext uri="{FF2B5EF4-FFF2-40B4-BE49-F238E27FC236}">
                <a16:creationId xmlns:a16="http://schemas.microsoft.com/office/drawing/2014/main" id="{FD0FAB6A-AD36-42E5-9AA4-1E5CBD43ABD1}"/>
              </a:ext>
            </a:extLst>
          </p:cNvPr>
          <p:cNvSpPr txBox="1"/>
          <p:nvPr/>
        </p:nvSpPr>
        <p:spPr>
          <a:xfrm>
            <a:off x="3468023" y="2119188"/>
            <a:ext cx="1801422" cy="584775"/>
          </a:xfrm>
          <a:prstGeom prst="rect">
            <a:avLst/>
          </a:prstGeom>
          <a:noFill/>
        </p:spPr>
        <p:txBody>
          <a:bodyPr wrap="square" rtlCol="0">
            <a:spAutoFit/>
          </a:bodyPr>
          <a:lstStyle/>
          <a:p>
            <a:r>
              <a:rPr lang="en-US" sz="3200" b="1"/>
              <a:t>$325,000</a:t>
            </a: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7" name="Ink 16">
                <a:extLst>
                  <a:ext uri="{FF2B5EF4-FFF2-40B4-BE49-F238E27FC236}">
                    <a16:creationId xmlns:a16="http://schemas.microsoft.com/office/drawing/2014/main" id="{084216D1-F30D-4CBD-A055-CE9917D1615B}"/>
                  </a:ext>
                </a:extLst>
              </p14:cNvPr>
              <p14:cNvContentPartPr/>
              <p14:nvPr/>
            </p14:nvContentPartPr>
            <p14:xfrm>
              <a:off x="7605110" y="2370128"/>
              <a:ext cx="360" cy="360"/>
            </p14:xfrm>
          </p:contentPart>
        </mc:Choice>
        <mc:Fallback xmlns="">
          <p:pic>
            <p:nvPicPr>
              <p:cNvPr id="17" name="Ink 16">
                <a:extLst>
                  <a:ext uri="{FF2B5EF4-FFF2-40B4-BE49-F238E27FC236}">
                    <a16:creationId xmlns:a16="http://schemas.microsoft.com/office/drawing/2014/main" id="{084216D1-F30D-4CBD-A055-CE9917D1615B}"/>
                  </a:ext>
                </a:extLst>
              </p:cNvPr>
              <p:cNvPicPr/>
              <p:nvPr/>
            </p:nvPicPr>
            <p:blipFill>
              <a:blip r:embed="rId5"/>
              <a:stretch>
                <a:fillRect/>
              </a:stretch>
            </p:blipFill>
            <p:spPr>
              <a:xfrm>
                <a:off x="7569470" y="2154488"/>
                <a:ext cx="72000" cy="432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18" name="Ink 17">
                <a:extLst>
                  <a:ext uri="{FF2B5EF4-FFF2-40B4-BE49-F238E27FC236}">
                    <a16:creationId xmlns:a16="http://schemas.microsoft.com/office/drawing/2014/main" id="{892FF760-6A5B-48FB-9E84-BBA2ACE1822E}"/>
                  </a:ext>
                </a:extLst>
              </p14:cNvPr>
              <p14:cNvContentPartPr/>
              <p14:nvPr/>
            </p14:nvContentPartPr>
            <p14:xfrm>
              <a:off x="2178830" y="1959728"/>
              <a:ext cx="360" cy="360"/>
            </p14:xfrm>
          </p:contentPart>
        </mc:Choice>
        <mc:Fallback xmlns="">
          <p:pic>
            <p:nvPicPr>
              <p:cNvPr id="18" name="Ink 17">
                <a:extLst>
                  <a:ext uri="{FF2B5EF4-FFF2-40B4-BE49-F238E27FC236}">
                    <a16:creationId xmlns:a16="http://schemas.microsoft.com/office/drawing/2014/main" id="{892FF760-6A5B-48FB-9E84-BBA2ACE1822E}"/>
                  </a:ext>
                </a:extLst>
              </p:cNvPr>
              <p:cNvPicPr/>
              <p:nvPr/>
            </p:nvPicPr>
            <p:blipFill>
              <a:blip r:embed="rId7"/>
              <a:stretch>
                <a:fillRect/>
              </a:stretch>
            </p:blipFill>
            <p:spPr>
              <a:xfrm>
                <a:off x="2143190" y="1744088"/>
                <a:ext cx="72000" cy="432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9" name="Ink 18">
                <a:extLst>
                  <a:ext uri="{FF2B5EF4-FFF2-40B4-BE49-F238E27FC236}">
                    <a16:creationId xmlns:a16="http://schemas.microsoft.com/office/drawing/2014/main" id="{4743BF5C-8C00-4DDC-B120-DADA06069080}"/>
                  </a:ext>
                </a:extLst>
              </p14:cNvPr>
              <p14:cNvContentPartPr/>
              <p14:nvPr/>
            </p14:nvContentPartPr>
            <p14:xfrm>
              <a:off x="3027710" y="2030648"/>
              <a:ext cx="360" cy="360"/>
            </p14:xfrm>
          </p:contentPart>
        </mc:Choice>
        <mc:Fallback xmlns="">
          <p:pic>
            <p:nvPicPr>
              <p:cNvPr id="19" name="Ink 18">
                <a:extLst>
                  <a:ext uri="{FF2B5EF4-FFF2-40B4-BE49-F238E27FC236}">
                    <a16:creationId xmlns:a16="http://schemas.microsoft.com/office/drawing/2014/main" id="{4743BF5C-8C00-4DDC-B120-DADA06069080}"/>
                  </a:ext>
                </a:extLst>
              </p:cNvPr>
              <p:cNvPicPr/>
              <p:nvPr/>
            </p:nvPicPr>
            <p:blipFill>
              <a:blip r:embed="rId9"/>
              <a:stretch>
                <a:fillRect/>
              </a:stretch>
            </p:blipFill>
            <p:spPr>
              <a:xfrm>
                <a:off x="2991710" y="1815008"/>
                <a:ext cx="72000" cy="432000"/>
              </a:xfrm>
              <a:prstGeom prst="rect">
                <a:avLst/>
              </a:prstGeom>
            </p:spPr>
          </p:pic>
        </mc:Fallback>
      </mc:AlternateContent>
      <p:grpSp>
        <p:nvGrpSpPr>
          <p:cNvPr id="22" name="Group 21">
            <a:extLst>
              <a:ext uri="{FF2B5EF4-FFF2-40B4-BE49-F238E27FC236}">
                <a16:creationId xmlns:a16="http://schemas.microsoft.com/office/drawing/2014/main" id="{39625DC9-0284-4699-A301-3ECF54A6E319}"/>
              </a:ext>
            </a:extLst>
          </p:cNvPr>
          <p:cNvGrpSpPr/>
          <p:nvPr/>
        </p:nvGrpSpPr>
        <p:grpSpPr>
          <a:xfrm>
            <a:off x="1740710" y="1762448"/>
            <a:ext cx="33120" cy="208440"/>
            <a:chOff x="1740710" y="1762448"/>
            <a:chExt cx="33120" cy="208440"/>
          </a:xfrm>
        </p:grpSpPr>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20" name="Ink 19">
                  <a:extLst>
                    <a:ext uri="{FF2B5EF4-FFF2-40B4-BE49-F238E27FC236}">
                      <a16:creationId xmlns:a16="http://schemas.microsoft.com/office/drawing/2014/main" id="{852EEFC2-AE54-4261-92BE-FBE66E378B3E}"/>
                    </a:ext>
                  </a:extLst>
                </p14:cNvPr>
                <p14:cNvContentPartPr/>
                <p14:nvPr/>
              </p14:nvContentPartPr>
              <p14:xfrm>
                <a:off x="1773470" y="1762448"/>
                <a:ext cx="360" cy="360"/>
              </p14:xfrm>
            </p:contentPart>
          </mc:Choice>
          <mc:Fallback xmlns="">
            <p:pic>
              <p:nvPicPr>
                <p:cNvPr id="20" name="Ink 19">
                  <a:extLst>
                    <a:ext uri="{FF2B5EF4-FFF2-40B4-BE49-F238E27FC236}">
                      <a16:creationId xmlns:a16="http://schemas.microsoft.com/office/drawing/2014/main" id="{852EEFC2-AE54-4261-92BE-FBE66E378B3E}"/>
                    </a:ext>
                  </a:extLst>
                </p:cNvPr>
                <p:cNvPicPr/>
                <p:nvPr/>
              </p:nvPicPr>
              <p:blipFill>
                <a:blip r:embed="rId11"/>
                <a:stretch>
                  <a:fillRect/>
                </a:stretch>
              </p:blipFill>
              <p:spPr>
                <a:xfrm>
                  <a:off x="1737830" y="1546808"/>
                  <a:ext cx="72000" cy="432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21" name="Ink 20">
                  <a:extLst>
                    <a:ext uri="{FF2B5EF4-FFF2-40B4-BE49-F238E27FC236}">
                      <a16:creationId xmlns:a16="http://schemas.microsoft.com/office/drawing/2014/main" id="{97BD0E18-383E-4DDA-81A8-B9975C15AC80}"/>
                    </a:ext>
                  </a:extLst>
                </p14:cNvPr>
                <p14:cNvContentPartPr/>
                <p14:nvPr/>
              </p14:nvContentPartPr>
              <p14:xfrm>
                <a:off x="1740710" y="1970528"/>
                <a:ext cx="360" cy="360"/>
              </p14:xfrm>
            </p:contentPart>
          </mc:Choice>
          <mc:Fallback xmlns="">
            <p:pic>
              <p:nvPicPr>
                <p:cNvPr id="21" name="Ink 20">
                  <a:extLst>
                    <a:ext uri="{FF2B5EF4-FFF2-40B4-BE49-F238E27FC236}">
                      <a16:creationId xmlns:a16="http://schemas.microsoft.com/office/drawing/2014/main" id="{97BD0E18-383E-4DDA-81A8-B9975C15AC80}"/>
                    </a:ext>
                  </a:extLst>
                </p:cNvPr>
                <p:cNvPicPr/>
                <p:nvPr/>
              </p:nvPicPr>
              <p:blipFill>
                <a:blip r:embed="rId13"/>
                <a:stretch>
                  <a:fillRect/>
                </a:stretch>
              </p:blipFill>
              <p:spPr>
                <a:xfrm>
                  <a:off x="1704710" y="1754528"/>
                  <a:ext cx="72000" cy="432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23" name="Ink 22">
                <a:extLst>
                  <a:ext uri="{FF2B5EF4-FFF2-40B4-BE49-F238E27FC236}">
                    <a16:creationId xmlns:a16="http://schemas.microsoft.com/office/drawing/2014/main" id="{8C3C1C75-F1AE-4A4C-8CED-D58AAD72011B}"/>
                  </a:ext>
                </a:extLst>
              </p14:cNvPr>
              <p14:cNvContentPartPr/>
              <p14:nvPr/>
            </p14:nvContentPartPr>
            <p14:xfrm>
              <a:off x="2699390" y="2069168"/>
              <a:ext cx="360" cy="360"/>
            </p14:xfrm>
          </p:contentPart>
        </mc:Choice>
        <mc:Fallback xmlns="">
          <p:pic>
            <p:nvPicPr>
              <p:cNvPr id="23" name="Ink 22">
                <a:extLst>
                  <a:ext uri="{FF2B5EF4-FFF2-40B4-BE49-F238E27FC236}">
                    <a16:creationId xmlns:a16="http://schemas.microsoft.com/office/drawing/2014/main" id="{8C3C1C75-F1AE-4A4C-8CED-D58AAD72011B}"/>
                  </a:ext>
                </a:extLst>
              </p:cNvPr>
              <p:cNvPicPr/>
              <p:nvPr/>
            </p:nvPicPr>
            <p:blipFill>
              <a:blip r:embed="rId15"/>
              <a:stretch>
                <a:fillRect/>
              </a:stretch>
            </p:blipFill>
            <p:spPr>
              <a:xfrm>
                <a:off x="2663390" y="1853528"/>
                <a:ext cx="72000" cy="432000"/>
              </a:xfrm>
              <a:prstGeom prst="rect">
                <a:avLst/>
              </a:prstGeom>
            </p:spPr>
          </p:pic>
        </mc:Fallback>
      </mc:AlternateContent>
    </p:spTree>
    <p:extLst>
      <p:ext uri="{BB962C8B-B14F-4D97-AF65-F5344CB8AC3E}">
        <p14:creationId xmlns:p14="http://schemas.microsoft.com/office/powerpoint/2010/main" val="2862674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C9601-E5EA-46EF-B569-BC3E3FCF6CEF}"/>
              </a:ext>
            </a:extLst>
          </p:cNvPr>
          <p:cNvSpPr>
            <a:spLocks noGrp="1"/>
          </p:cNvSpPr>
          <p:nvPr>
            <p:ph type="title"/>
          </p:nvPr>
        </p:nvSpPr>
        <p:spPr>
          <a:xfrm>
            <a:off x="838200" y="557188"/>
            <a:ext cx="10515600" cy="1133499"/>
          </a:xfrm>
        </p:spPr>
        <p:txBody>
          <a:bodyPr>
            <a:normAutofit/>
          </a:bodyPr>
          <a:lstStyle/>
          <a:p>
            <a:r>
              <a:rPr lang="en-US" sz="5200" b="1" dirty="0"/>
              <a:t>Marketing Plan – 1 of 3</a:t>
            </a:r>
          </a:p>
        </p:txBody>
      </p:sp>
      <p:graphicFrame>
        <p:nvGraphicFramePr>
          <p:cNvPr id="5" name="Content Placeholder 2">
            <a:extLst>
              <a:ext uri="{FF2B5EF4-FFF2-40B4-BE49-F238E27FC236}">
                <a16:creationId xmlns:a16="http://schemas.microsoft.com/office/drawing/2014/main" id="{DCF66531-7099-45A5-BF79-F3405FE23C52}"/>
              </a:ext>
            </a:extLst>
          </p:cNvPr>
          <p:cNvGraphicFramePr>
            <a:graphicFrameLocks noGrp="1"/>
          </p:cNvGraphicFramePr>
          <p:nvPr>
            <p:ph idx="1"/>
            <p:extLst>
              <p:ext uri="{D42A27DB-BD31-4B8C-83A1-F6EECF244321}">
                <p14:modId xmlns:p14="http://schemas.microsoft.com/office/powerpoint/2010/main" val="1428076360"/>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256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5" name="Content Placeholder 2">
            <a:extLst>
              <a:ext uri="{FF2B5EF4-FFF2-40B4-BE49-F238E27FC236}">
                <a16:creationId xmlns:a16="http://schemas.microsoft.com/office/drawing/2014/main" id="{B161A532-13BB-40BC-B14F-F8ED62A1ADA0}"/>
              </a:ext>
            </a:extLst>
          </p:cNvPr>
          <p:cNvGraphicFramePr>
            <a:graphicFrameLocks noGrp="1"/>
          </p:cNvGraphicFramePr>
          <p:nvPr>
            <p:ph idx="1"/>
            <p:extLst>
              <p:ext uri="{D42A27DB-BD31-4B8C-83A1-F6EECF244321}">
                <p14:modId xmlns:p14="http://schemas.microsoft.com/office/powerpoint/2010/main" val="3028465399"/>
              </p:ext>
            </p:extLst>
          </p:nvPr>
        </p:nvGraphicFramePr>
        <p:xfrm>
          <a:off x="1350628" y="1848050"/>
          <a:ext cx="10006220" cy="4764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E8BD77E3-6E1E-426A-B708-32CBFE245FB8}"/>
              </a:ext>
            </a:extLst>
          </p:cNvPr>
          <p:cNvSpPr txBox="1"/>
          <p:nvPr/>
        </p:nvSpPr>
        <p:spPr>
          <a:xfrm>
            <a:off x="1350628" y="664143"/>
            <a:ext cx="10006220" cy="923330"/>
          </a:xfrm>
          <a:prstGeom prst="rect">
            <a:avLst/>
          </a:prstGeom>
          <a:noFill/>
        </p:spPr>
        <p:txBody>
          <a:bodyPr wrap="square" rtlCol="0">
            <a:spAutoFit/>
          </a:bodyPr>
          <a:lstStyle/>
          <a:p>
            <a:r>
              <a:rPr lang="en-US" sz="5400" dirty="0"/>
              <a:t>Marketing Plan – 2 of 3</a:t>
            </a:r>
          </a:p>
        </p:txBody>
      </p:sp>
    </p:spTree>
    <p:extLst>
      <p:ext uri="{BB962C8B-B14F-4D97-AF65-F5344CB8AC3E}">
        <p14:creationId xmlns:p14="http://schemas.microsoft.com/office/powerpoint/2010/main" val="166121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57E72-AE62-4D06-B378-7B8E02B35309}"/>
              </a:ext>
            </a:extLst>
          </p:cNvPr>
          <p:cNvSpPr>
            <a:spLocks noGrp="1"/>
          </p:cNvSpPr>
          <p:nvPr>
            <p:ph type="title"/>
          </p:nvPr>
        </p:nvSpPr>
        <p:spPr>
          <a:xfrm>
            <a:off x="838200" y="557188"/>
            <a:ext cx="10515600" cy="1133499"/>
          </a:xfrm>
        </p:spPr>
        <p:txBody>
          <a:bodyPr>
            <a:normAutofit/>
          </a:bodyPr>
          <a:lstStyle/>
          <a:p>
            <a:r>
              <a:rPr lang="en-US" sz="5200" b="1" dirty="0"/>
              <a:t>Marketing Plan – 3 of 3 </a:t>
            </a:r>
          </a:p>
        </p:txBody>
      </p:sp>
      <p:graphicFrame>
        <p:nvGraphicFramePr>
          <p:cNvPr id="22" name="Content Placeholder 2">
            <a:extLst>
              <a:ext uri="{FF2B5EF4-FFF2-40B4-BE49-F238E27FC236}">
                <a16:creationId xmlns:a16="http://schemas.microsoft.com/office/drawing/2014/main" id="{EA81A005-F2D5-4ED4-AA00-C32C5E6C1826}"/>
              </a:ext>
            </a:extLst>
          </p:cNvPr>
          <p:cNvGraphicFramePr>
            <a:graphicFrameLocks noGrp="1"/>
          </p:cNvGraphicFramePr>
          <p:nvPr>
            <p:ph idx="1"/>
            <p:extLst>
              <p:ext uri="{D42A27DB-BD31-4B8C-83A1-F6EECF244321}">
                <p14:modId xmlns:p14="http://schemas.microsoft.com/office/powerpoint/2010/main" val="2302582563"/>
              </p:ext>
            </p:extLst>
          </p:nvPr>
        </p:nvGraphicFramePr>
        <p:xfrm>
          <a:off x="838200" y="1690687"/>
          <a:ext cx="10515600" cy="4738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0632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A29F3-D204-4F20-9ACD-C1CC5ED7F2C5}"/>
              </a:ext>
            </a:extLst>
          </p:cNvPr>
          <p:cNvSpPr>
            <a:spLocks noGrp="1"/>
          </p:cNvSpPr>
          <p:nvPr>
            <p:ph type="title"/>
          </p:nvPr>
        </p:nvSpPr>
        <p:spPr/>
        <p:txBody>
          <a:bodyPr/>
          <a:lstStyle/>
          <a:p>
            <a:r>
              <a:rPr lang="en-US" b="1" dirty="0"/>
              <a:t>ShowingTime</a:t>
            </a:r>
          </a:p>
        </p:txBody>
      </p:sp>
      <p:sp>
        <p:nvSpPr>
          <p:cNvPr id="3" name="Content Placeholder 2">
            <a:extLst>
              <a:ext uri="{FF2B5EF4-FFF2-40B4-BE49-F238E27FC236}">
                <a16:creationId xmlns:a16="http://schemas.microsoft.com/office/drawing/2014/main" id="{DC77DB36-80AB-4566-8BCE-32C8A76ECB28}"/>
              </a:ext>
            </a:extLst>
          </p:cNvPr>
          <p:cNvSpPr>
            <a:spLocks noGrp="1"/>
          </p:cNvSpPr>
          <p:nvPr>
            <p:ph idx="1"/>
          </p:nvPr>
        </p:nvSpPr>
        <p:spPr/>
        <p:txBody>
          <a:bodyPr/>
          <a:lstStyle/>
          <a:p>
            <a:r>
              <a:rPr lang="en-US" dirty="0"/>
              <a:t>Take either a lockbox or a picture and explain now their home is covered by a 24/7 staff that takes and sets up all showing appointments.</a:t>
            </a:r>
          </a:p>
          <a:p>
            <a:endParaRPr lang="en-US" dirty="0"/>
          </a:p>
          <a:p>
            <a:r>
              <a:rPr lang="en-US" dirty="0"/>
              <a:t>Explain its secure features</a:t>
            </a:r>
          </a:p>
          <a:p>
            <a:endParaRPr lang="en-US" dirty="0"/>
          </a:p>
          <a:p>
            <a:r>
              <a:rPr lang="en-US" dirty="0"/>
              <a:t>Explain how it automatically emails the buyer’s agent to request feedback</a:t>
            </a:r>
          </a:p>
          <a:p>
            <a:endParaRPr lang="en-US" dirty="0"/>
          </a:p>
        </p:txBody>
      </p:sp>
    </p:spTree>
    <p:extLst>
      <p:ext uri="{BB962C8B-B14F-4D97-AF65-F5344CB8AC3E}">
        <p14:creationId xmlns:p14="http://schemas.microsoft.com/office/powerpoint/2010/main" val="3005923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11EC-1CA4-4141-B4D1-721F8EC1FF5F}"/>
              </a:ext>
            </a:extLst>
          </p:cNvPr>
          <p:cNvSpPr>
            <a:spLocks noGrp="1"/>
          </p:cNvSpPr>
          <p:nvPr>
            <p:ph type="title"/>
          </p:nvPr>
        </p:nvSpPr>
        <p:spPr/>
        <p:txBody>
          <a:bodyPr/>
          <a:lstStyle/>
          <a:p>
            <a:r>
              <a:rPr lang="en-US" b="1" dirty="0">
                <a:latin typeface="Calibri Light" panose="020F0302020204030204" pitchFamily="34" charset="0"/>
                <a:cs typeface="Calibri Light" panose="020F0302020204030204" pitchFamily="34" charset="0"/>
              </a:rPr>
              <a:t>Commission – What Do You Charge</a:t>
            </a:r>
          </a:p>
        </p:txBody>
      </p:sp>
      <p:sp>
        <p:nvSpPr>
          <p:cNvPr id="3" name="Content Placeholder 2">
            <a:extLst>
              <a:ext uri="{FF2B5EF4-FFF2-40B4-BE49-F238E27FC236}">
                <a16:creationId xmlns:a16="http://schemas.microsoft.com/office/drawing/2014/main" id="{EB455E96-DDA2-46EA-B494-8CFDBB94DFEF}"/>
              </a:ext>
            </a:extLst>
          </p:cNvPr>
          <p:cNvSpPr>
            <a:spLocks noGrp="1"/>
          </p:cNvSpPr>
          <p:nvPr>
            <p:ph idx="1"/>
          </p:nvPr>
        </p:nvSpPr>
        <p:spPr/>
        <p:txBody>
          <a:bodyPr>
            <a:normAutofit/>
          </a:bodyPr>
          <a:lstStyle/>
          <a:p>
            <a:r>
              <a:rPr lang="en-US" sz="1800" dirty="0">
                <a:latin typeface="Calibri" panose="020F0502020204030204" pitchFamily="34" charset="0"/>
                <a:cs typeface="Calibri" panose="020F0502020204030204" pitchFamily="34" charset="0"/>
              </a:rPr>
              <a:t>The Sellers are paying not just for the sale of their home, but for the knowledge and experience to navigate through the selling process.</a:t>
            </a:r>
          </a:p>
          <a:p>
            <a:r>
              <a:rPr lang="en-US" sz="1800" dirty="0">
                <a:latin typeface="Calibri" panose="020F0502020204030204" pitchFamily="34" charset="0"/>
                <a:cs typeface="Calibri" panose="020F0502020204030204" pitchFamily="34" charset="0"/>
              </a:rPr>
              <a:t>It may seem easy to sell homes but getting that home to closing with all the challenges is hard to do.  There are a lot of moving parts and numerous people involved in the transaction.  The job of the real estate agent is to coordinate so closing happens on time.</a:t>
            </a:r>
          </a:p>
          <a:p>
            <a:pPr fontAlgn="base"/>
            <a:r>
              <a:rPr lang="en-US" sz="1800" dirty="0">
                <a:latin typeface="Calibri" panose="020F0502020204030204" pitchFamily="34" charset="0"/>
                <a:cs typeface="Calibri" panose="020F0502020204030204" pitchFamily="34" charset="0"/>
              </a:rPr>
              <a:t>Negotiating home inspection requests and/or repairs</a:t>
            </a:r>
          </a:p>
          <a:p>
            <a:pPr fontAlgn="base"/>
            <a:r>
              <a:rPr lang="en-US" sz="1800" dirty="0">
                <a:latin typeface="Calibri" panose="020F0502020204030204" pitchFamily="34" charset="0"/>
                <a:cs typeface="Calibri" panose="020F0502020204030204" pitchFamily="34" charset="0"/>
              </a:rPr>
              <a:t>Making sure the appraiser gets to the house and providing the necessary </a:t>
            </a:r>
            <a:r>
              <a:rPr lang="en-US" sz="1800" dirty="0" err="1">
                <a:latin typeface="Calibri" panose="020F0502020204030204" pitchFamily="34" charset="0"/>
                <a:cs typeface="Calibri" panose="020F0502020204030204" pitchFamily="34" charset="0"/>
              </a:rPr>
              <a:t>comparables</a:t>
            </a:r>
            <a:r>
              <a:rPr lang="en-US" sz="1800" dirty="0">
                <a:latin typeface="Calibri" panose="020F0502020204030204" pitchFamily="34" charset="0"/>
                <a:cs typeface="Calibri" panose="020F0502020204030204" pitchFamily="34" charset="0"/>
              </a:rPr>
              <a:t> so the home appraises adequately</a:t>
            </a:r>
          </a:p>
          <a:p>
            <a:pPr fontAlgn="base"/>
            <a:r>
              <a:rPr lang="en-US" sz="1800" dirty="0">
                <a:latin typeface="Calibri" panose="020F0502020204030204" pitchFamily="34" charset="0"/>
                <a:cs typeface="Calibri" panose="020F0502020204030204" pitchFamily="34" charset="0"/>
              </a:rPr>
              <a:t>Staying in touch with the lender to ensure they have received all the required documentation </a:t>
            </a:r>
          </a:p>
          <a:p>
            <a:pPr fontAlgn="base"/>
            <a:r>
              <a:rPr lang="en-US" sz="1800" dirty="0">
                <a:latin typeface="Calibri" panose="020F0502020204030204" pitchFamily="34" charset="0"/>
                <a:cs typeface="Calibri" panose="020F0502020204030204" pitchFamily="34" charset="0"/>
              </a:rPr>
              <a:t>Working with the Title Company to resolve any title issues</a:t>
            </a:r>
          </a:p>
          <a:p>
            <a:pPr fontAlgn="base"/>
            <a:endParaRPr lang="en-US" dirty="0"/>
          </a:p>
          <a:p>
            <a:endParaRPr lang="en-US" dirty="0"/>
          </a:p>
        </p:txBody>
      </p:sp>
    </p:spTree>
    <p:extLst>
      <p:ext uri="{BB962C8B-B14F-4D97-AF65-F5344CB8AC3E}">
        <p14:creationId xmlns:p14="http://schemas.microsoft.com/office/powerpoint/2010/main" val="4139261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F954-92FC-4760-85F0-671B83295A1E}"/>
              </a:ext>
            </a:extLst>
          </p:cNvPr>
          <p:cNvSpPr>
            <a:spLocks noGrp="1"/>
          </p:cNvSpPr>
          <p:nvPr>
            <p:ph type="title"/>
          </p:nvPr>
        </p:nvSpPr>
        <p:spPr>
          <a:xfrm>
            <a:off x="838200" y="365125"/>
            <a:ext cx="9537776" cy="1325563"/>
          </a:xfrm>
        </p:spPr>
        <p:txBody>
          <a:bodyPr>
            <a:normAutofit/>
          </a:bodyPr>
          <a:lstStyle/>
          <a:p>
            <a:r>
              <a:rPr lang="en-US" b="1" dirty="0">
                <a:latin typeface="Calibri Light" panose="020F0302020204030204" pitchFamily="34" charset="0"/>
                <a:cs typeface="Calibri Light" panose="020F0302020204030204" pitchFamily="34" charset="0"/>
              </a:rPr>
              <a:t>Will You Cut Your Commission</a:t>
            </a:r>
          </a:p>
        </p:txBody>
      </p:sp>
      <p:sp>
        <p:nvSpPr>
          <p:cNvPr id="108" name="Content Placeholder 2">
            <a:extLst>
              <a:ext uri="{FF2B5EF4-FFF2-40B4-BE49-F238E27FC236}">
                <a16:creationId xmlns:a16="http://schemas.microsoft.com/office/drawing/2014/main" id="{330F5C3E-093E-4490-8946-D8B5E2DD3F9E}"/>
              </a:ext>
            </a:extLst>
          </p:cNvPr>
          <p:cNvSpPr>
            <a:spLocks noGrp="1"/>
          </p:cNvSpPr>
          <p:nvPr>
            <p:ph idx="1"/>
          </p:nvPr>
        </p:nvSpPr>
        <p:spPr>
          <a:xfrm>
            <a:off x="838200" y="1825625"/>
            <a:ext cx="10238634" cy="4351338"/>
          </a:xfrm>
        </p:spPr>
        <p:txBody>
          <a:bodyPr>
            <a:normAutofit/>
          </a:bodyPr>
          <a:lstStyle/>
          <a:p>
            <a:r>
              <a:rPr lang="en-US" sz="1800" dirty="0">
                <a:latin typeface="Calibri" panose="020F0502020204030204" pitchFamily="34" charset="0"/>
                <a:cs typeface="Calibri" panose="020F0502020204030204" pitchFamily="34" charset="0"/>
              </a:rPr>
              <a:t>Arm yourself with a premier marketing plan</a:t>
            </a:r>
          </a:p>
          <a:p>
            <a:r>
              <a:rPr lang="en-US" sz="1800" dirty="0">
                <a:latin typeface="Calibri" panose="020F0502020204030204" pitchFamily="34" charset="0"/>
                <a:cs typeface="Calibri" panose="020F0502020204030204" pitchFamily="34" charset="0"/>
              </a:rPr>
              <a:t>Compare commission listed on MLS Briefs on competing listings</a:t>
            </a:r>
          </a:p>
          <a:p>
            <a:r>
              <a:rPr lang="en-US" sz="1800" dirty="0">
                <a:latin typeface="Calibri" panose="020F0502020204030204" pitchFamily="34" charset="0"/>
                <a:cs typeface="Calibri" panose="020F0502020204030204" pitchFamily="34" charset="0"/>
              </a:rPr>
              <a:t>Show the stats on how CBW compares to KAAR or other competing Agencies</a:t>
            </a:r>
          </a:p>
          <a:p>
            <a:r>
              <a:rPr lang="en-US" sz="1800" dirty="0">
                <a:latin typeface="Calibri" panose="020F0502020204030204" pitchFamily="34" charset="0"/>
                <a:cs typeface="Calibri" panose="020F0502020204030204" pitchFamily="34" charset="0"/>
              </a:rPr>
              <a:t>Discuss CBW’s in-house Marketing and Advertising Departments</a:t>
            </a:r>
          </a:p>
          <a:p>
            <a:r>
              <a:rPr lang="en-US" sz="1800" dirty="0">
                <a:latin typeface="Calibri" panose="020F0502020204030204" pitchFamily="34" charset="0"/>
                <a:cs typeface="Calibri" panose="020F0502020204030204" pitchFamily="34" charset="0"/>
              </a:rPr>
              <a:t>Discuss what CBW has to offer like internet lead routing system, virtual tours, YouTube Channel, website marketing (CBW, Zillow, Realtor.com, etc.)</a:t>
            </a:r>
          </a:p>
          <a:p>
            <a:r>
              <a:rPr lang="en-US" sz="1800" dirty="0">
                <a:latin typeface="Calibri" panose="020F0502020204030204" pitchFamily="34" charset="0"/>
                <a:cs typeface="Calibri" panose="020F0502020204030204" pitchFamily="34" charset="0"/>
              </a:rPr>
              <a:t>Discuss CBW’s Relocation Department benefits and its Corporation connections</a:t>
            </a:r>
          </a:p>
          <a:p>
            <a:r>
              <a:rPr lang="en-US" sz="1800" dirty="0">
                <a:latin typeface="Calibri" panose="020F0502020204030204" pitchFamily="34" charset="0"/>
                <a:cs typeface="Calibri" panose="020F0502020204030204" pitchFamily="34" charset="0"/>
              </a:rPr>
              <a:t>Just say “No” works sometimes</a:t>
            </a:r>
          </a:p>
          <a:p>
            <a:r>
              <a:rPr lang="en-US" sz="1800" dirty="0">
                <a:latin typeface="Calibri" panose="020F0502020204030204" pitchFamily="34" charset="0"/>
                <a:cs typeface="Calibri" panose="020F0502020204030204" pitchFamily="34" charset="0"/>
              </a:rPr>
              <a:t>Discuss how commission is split</a:t>
            </a:r>
          </a:p>
          <a:p>
            <a:endParaRPr lang="en-US" dirty="0"/>
          </a:p>
          <a:p>
            <a:endParaRPr lang="en-US" dirty="0"/>
          </a:p>
        </p:txBody>
      </p:sp>
    </p:spTree>
    <p:extLst>
      <p:ext uri="{BB962C8B-B14F-4D97-AF65-F5344CB8AC3E}">
        <p14:creationId xmlns:p14="http://schemas.microsoft.com/office/powerpoint/2010/main" val="4069644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6504-7FEE-405F-A280-67975D42C61E}"/>
              </a:ext>
            </a:extLst>
          </p:cNvPr>
          <p:cNvSpPr>
            <a:spLocks noGrp="1"/>
          </p:cNvSpPr>
          <p:nvPr>
            <p:ph type="title"/>
          </p:nvPr>
        </p:nvSpPr>
        <p:spPr/>
        <p:txBody>
          <a:bodyPr/>
          <a:lstStyle/>
          <a:p>
            <a:r>
              <a:rPr lang="en-US" b="1" dirty="0">
                <a:latin typeface="Calibri Light" panose="020F0302020204030204" pitchFamily="34" charset="0"/>
                <a:cs typeface="Calibri Light" panose="020F0302020204030204" pitchFamily="34" charset="0"/>
              </a:rPr>
              <a:t>It’s A Wrap</a:t>
            </a:r>
          </a:p>
        </p:txBody>
      </p:sp>
      <p:sp>
        <p:nvSpPr>
          <p:cNvPr id="3" name="Content Placeholder 2">
            <a:extLst>
              <a:ext uri="{FF2B5EF4-FFF2-40B4-BE49-F238E27FC236}">
                <a16:creationId xmlns:a16="http://schemas.microsoft.com/office/drawing/2014/main" id="{9C4D7748-07D6-47F5-9850-9770B82E703D}"/>
              </a:ext>
            </a:extLst>
          </p:cNvPr>
          <p:cNvSpPr>
            <a:spLocks noGrp="1"/>
          </p:cNvSpPr>
          <p:nvPr>
            <p:ph idx="1"/>
          </p:nvPr>
        </p:nvSpPr>
        <p:spPr/>
        <p:txBody>
          <a:bodyPr/>
          <a:lstStyle/>
          <a:p>
            <a:r>
              <a:rPr lang="en-US" dirty="0">
                <a:latin typeface="Calibri" panose="020F0502020204030204" pitchFamily="34" charset="0"/>
                <a:cs typeface="Calibri" panose="020F0502020204030204" pitchFamily="34" charset="0"/>
              </a:rPr>
              <a:t>Limit your presentation to 1 to 2 hours</a:t>
            </a:r>
          </a:p>
          <a:p>
            <a:r>
              <a:rPr lang="en-US" dirty="0">
                <a:latin typeface="Calibri" panose="020F0502020204030204" pitchFamily="34" charset="0"/>
                <a:cs typeface="Calibri" panose="020F0502020204030204" pitchFamily="34" charset="0"/>
              </a:rPr>
              <a:t>Thank them for their time </a:t>
            </a:r>
          </a:p>
          <a:p>
            <a:r>
              <a:rPr lang="en-US" dirty="0">
                <a:latin typeface="Calibri" panose="020F0502020204030204" pitchFamily="34" charset="0"/>
                <a:cs typeface="Calibri" panose="020F0502020204030204" pitchFamily="34" charset="0"/>
              </a:rPr>
              <a:t>Have a follow-up plan</a:t>
            </a:r>
          </a:p>
          <a:p>
            <a:endParaRPr lang="en-US" dirty="0"/>
          </a:p>
        </p:txBody>
      </p:sp>
    </p:spTree>
    <p:extLst>
      <p:ext uri="{BB962C8B-B14F-4D97-AF65-F5344CB8AC3E}">
        <p14:creationId xmlns:p14="http://schemas.microsoft.com/office/powerpoint/2010/main" val="756373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D7317-3608-4425-9A5A-894EABF14756}"/>
              </a:ext>
            </a:extLst>
          </p:cNvPr>
          <p:cNvSpPr>
            <a:spLocks noGrp="1"/>
          </p:cNvSpPr>
          <p:nvPr>
            <p:ph type="title"/>
          </p:nvPr>
        </p:nvSpPr>
        <p:spPr>
          <a:xfrm>
            <a:off x="838200" y="620392"/>
            <a:ext cx="3374136" cy="5504688"/>
          </a:xfrm>
        </p:spPr>
        <p:txBody>
          <a:bodyPr>
            <a:normAutofit/>
          </a:bodyPr>
          <a:lstStyle/>
          <a:p>
            <a:r>
              <a:rPr lang="en-US"/>
              <a:t>How Can I Help</a:t>
            </a:r>
          </a:p>
        </p:txBody>
      </p:sp>
      <p:graphicFrame>
        <p:nvGraphicFramePr>
          <p:cNvPr id="34" name="Content Placeholder 2">
            <a:extLst>
              <a:ext uri="{FF2B5EF4-FFF2-40B4-BE49-F238E27FC236}">
                <a16:creationId xmlns:a16="http://schemas.microsoft.com/office/drawing/2014/main" id="{43EF0D7B-C2BE-4C81-919E-6D8DC775868B}"/>
              </a:ext>
            </a:extLst>
          </p:cNvPr>
          <p:cNvGraphicFramePr>
            <a:graphicFrameLocks noGrp="1"/>
          </p:cNvGraphicFramePr>
          <p:nvPr>
            <p:ph idx="1"/>
            <p:extLst>
              <p:ext uri="{D42A27DB-BD31-4B8C-83A1-F6EECF244321}">
                <p14:modId xmlns:p14="http://schemas.microsoft.com/office/powerpoint/2010/main" val="3681831697"/>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9165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908</TotalTime>
  <Words>1794</Words>
  <Application>Microsoft Office PowerPoint</Application>
  <PresentationFormat>Widescreen</PresentationFormat>
  <Paragraphs>169</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Baskerville Old Face</vt:lpstr>
      <vt:lpstr>Bookman Old Style</vt:lpstr>
      <vt:lpstr>Calibri</vt:lpstr>
      <vt:lpstr>Calibri Light</vt:lpstr>
      <vt:lpstr>Office Theme</vt:lpstr>
      <vt:lpstr>Mastering the Listing Consultation</vt:lpstr>
      <vt:lpstr>I Have My License - Now What</vt:lpstr>
      <vt:lpstr>Each Of You Will Perfect Your Own Presentation</vt:lpstr>
      <vt:lpstr>Decide What Your Storefront Looks Like</vt:lpstr>
      <vt:lpstr>Set Up Systems </vt:lpstr>
      <vt:lpstr>Build your presentation around these 3 points –               Its what sellers most want to know</vt:lpstr>
      <vt:lpstr>Do I Have Everything – Gather what you need to take with you</vt:lpstr>
      <vt:lpstr>Initial Contact/Phone Interview</vt:lpstr>
      <vt:lpstr>Listing Consultation/In Person</vt:lpstr>
      <vt:lpstr>IT’S SHOWTIME</vt:lpstr>
      <vt:lpstr>You’ve Got This!</vt:lpstr>
      <vt:lpstr>Setting the List Price </vt:lpstr>
      <vt:lpstr>Pricing/Positioning</vt:lpstr>
      <vt:lpstr>Ways to Determine Initial Market Price</vt:lpstr>
      <vt:lpstr>Market Timing</vt:lpstr>
      <vt:lpstr>Absorption Rate</vt:lpstr>
      <vt:lpstr>Benefit of a Well Positioned Home</vt:lpstr>
      <vt:lpstr>Can We Try To Start High</vt:lpstr>
      <vt:lpstr>The Simple Truth About Overpricing </vt:lpstr>
      <vt:lpstr>Price Increment</vt:lpstr>
      <vt:lpstr>Marketing Plan – 1 of 3</vt:lpstr>
      <vt:lpstr>PowerPoint Presentation</vt:lpstr>
      <vt:lpstr>Marketing Plan – 3 of 3 </vt:lpstr>
      <vt:lpstr>ShowingTime</vt:lpstr>
      <vt:lpstr>Commission – What Do You Charge</vt:lpstr>
      <vt:lpstr>Will You Cut Your Commission</vt:lpstr>
      <vt:lpstr>It’s A Wrap</vt:lpstr>
      <vt:lpstr>How Can I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Mastering the Listing Presentation</dc:title>
  <dc:creator>Debbie Yankey</dc:creator>
  <cp:lastModifiedBy>Debbie Yankey</cp:lastModifiedBy>
  <cp:revision>2</cp:revision>
  <cp:lastPrinted>2021-01-15T22:00:07Z</cp:lastPrinted>
  <dcterms:created xsi:type="dcterms:W3CDTF">2020-07-15T17:45:05Z</dcterms:created>
  <dcterms:modified xsi:type="dcterms:W3CDTF">2021-01-20T16:59:47Z</dcterms:modified>
</cp:coreProperties>
</file>